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8" r:id="rId2"/>
    <p:sldId id="345" r:id="rId3"/>
    <p:sldId id="380" r:id="rId4"/>
    <p:sldId id="350" r:id="rId5"/>
    <p:sldId id="259" r:id="rId6"/>
    <p:sldId id="260" r:id="rId7"/>
    <p:sldId id="275" r:id="rId8"/>
    <p:sldId id="261" r:id="rId9"/>
    <p:sldId id="347" r:id="rId10"/>
    <p:sldId id="348" r:id="rId11"/>
    <p:sldId id="349" r:id="rId12"/>
    <p:sldId id="313" r:id="rId13"/>
    <p:sldId id="310" r:id="rId14"/>
    <p:sldId id="311" r:id="rId15"/>
    <p:sldId id="312" r:id="rId16"/>
    <p:sldId id="281" r:id="rId17"/>
    <p:sldId id="314" r:id="rId18"/>
    <p:sldId id="280" r:id="rId19"/>
    <p:sldId id="384" r:id="rId20"/>
    <p:sldId id="264" r:id="rId21"/>
    <p:sldId id="315" r:id="rId22"/>
    <p:sldId id="286" r:id="rId23"/>
    <p:sldId id="288" r:id="rId24"/>
    <p:sldId id="287" r:id="rId25"/>
    <p:sldId id="289" r:id="rId26"/>
    <p:sldId id="329" r:id="rId27"/>
    <p:sldId id="331" r:id="rId28"/>
    <p:sldId id="293" r:id="rId29"/>
    <p:sldId id="332" r:id="rId30"/>
    <p:sldId id="330" r:id="rId31"/>
    <p:sldId id="285" r:id="rId32"/>
    <p:sldId id="316" r:id="rId33"/>
    <p:sldId id="283" r:id="rId34"/>
    <p:sldId id="265" r:id="rId35"/>
    <p:sldId id="297" r:id="rId36"/>
    <p:sldId id="317" r:id="rId37"/>
    <p:sldId id="307" r:id="rId38"/>
    <p:sldId id="302" r:id="rId39"/>
    <p:sldId id="300" r:id="rId40"/>
    <p:sldId id="308" r:id="rId41"/>
    <p:sldId id="319" r:id="rId42"/>
    <p:sldId id="266" r:id="rId43"/>
    <p:sldId id="318" r:id="rId44"/>
    <p:sldId id="267" r:id="rId45"/>
    <p:sldId id="299" r:id="rId46"/>
    <p:sldId id="306" r:id="rId47"/>
    <p:sldId id="320" r:id="rId48"/>
    <p:sldId id="309" r:id="rId49"/>
    <p:sldId id="269" r:id="rId50"/>
    <p:sldId id="321" r:id="rId51"/>
    <p:sldId id="270" r:id="rId52"/>
    <p:sldId id="322" r:id="rId53"/>
    <p:sldId id="333" r:id="rId54"/>
    <p:sldId id="385" r:id="rId55"/>
    <p:sldId id="386" r:id="rId56"/>
    <p:sldId id="324" r:id="rId57"/>
    <p:sldId id="325" r:id="rId58"/>
    <p:sldId id="326" r:id="rId59"/>
    <p:sldId id="336" r:id="rId60"/>
    <p:sldId id="337" r:id="rId61"/>
    <p:sldId id="338" r:id="rId62"/>
    <p:sldId id="335" r:id="rId63"/>
    <p:sldId id="339" r:id="rId64"/>
    <p:sldId id="327" r:id="rId65"/>
    <p:sldId id="271" r:id="rId66"/>
    <p:sldId id="381" r:id="rId67"/>
    <p:sldId id="352" r:id="rId68"/>
    <p:sldId id="387" r:id="rId69"/>
    <p:sldId id="382" r:id="rId70"/>
    <p:sldId id="340" r:id="rId71"/>
    <p:sldId id="383" r:id="rId72"/>
    <p:sldId id="341" r:id="rId73"/>
    <p:sldId id="323" r:id="rId74"/>
    <p:sldId id="328" r:id="rId75"/>
    <p:sldId id="351" r:id="rId76"/>
    <p:sldId id="273"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4F4F4"/>
    <a:srgbClr val="06CB6A"/>
    <a:srgbClr val="D3D3D3"/>
    <a:srgbClr val="D9DADA"/>
    <a:srgbClr val="DAD9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D44BD7-FC8D-4C7D-AFD0-C50903788458}" v="1422" dt="2023-04-20T09:11:10.9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20" d="100"/>
          <a:sy n="120" d="100"/>
        </p:scale>
        <p:origin x="174"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KHALFALLAH Hela ItimAsrScoVdf" userId="d55be94f-4073-46ba-88ef-465599598fde" providerId="ADAL" clId="{95D44BD7-FC8D-4C7D-AFD0-C50903788458}"/>
    <pc:docChg chg="undo redo custSel addSld delSld modSld sldOrd">
      <pc:chgData name="BEN KHALFALLAH Hela ItimAsrScoVdf" userId="d55be94f-4073-46ba-88ef-465599598fde" providerId="ADAL" clId="{95D44BD7-FC8D-4C7D-AFD0-C50903788458}" dt="2023-04-20T09:11:10.916" v="6527" actId="164"/>
      <pc:docMkLst>
        <pc:docMk/>
      </pc:docMkLst>
      <pc:sldChg chg="addSp delSp modSp del mod setBg setClrOvrMap">
        <pc:chgData name="BEN KHALFALLAH Hela ItimAsrScoVdf" userId="d55be94f-4073-46ba-88ef-465599598fde" providerId="ADAL" clId="{95D44BD7-FC8D-4C7D-AFD0-C50903788458}" dt="2023-04-19T07:31:35.097" v="109" actId="47"/>
        <pc:sldMkLst>
          <pc:docMk/>
          <pc:sldMk cId="3768403033" sldId="256"/>
        </pc:sldMkLst>
        <pc:spChg chg="mod">
          <ac:chgData name="BEN KHALFALLAH Hela ItimAsrScoVdf" userId="d55be94f-4073-46ba-88ef-465599598fde" providerId="ADAL" clId="{95D44BD7-FC8D-4C7D-AFD0-C50903788458}" dt="2023-04-19T07:23:04.773" v="56" actId="26606"/>
          <ac:spMkLst>
            <pc:docMk/>
            <pc:sldMk cId="3768403033" sldId="256"/>
            <ac:spMk id="2" creationId="{40760739-1A3F-45B3-9B00-1B4C212958C6}"/>
          </ac:spMkLst>
        </pc:spChg>
        <pc:spChg chg="mod">
          <ac:chgData name="BEN KHALFALLAH Hela ItimAsrScoVdf" userId="d55be94f-4073-46ba-88ef-465599598fde" providerId="ADAL" clId="{95D44BD7-FC8D-4C7D-AFD0-C50903788458}" dt="2023-04-19T07:23:04.773" v="56" actId="26606"/>
          <ac:spMkLst>
            <pc:docMk/>
            <pc:sldMk cId="3768403033" sldId="256"/>
            <ac:spMk id="3" creationId="{E58B8171-438A-4553-B46F-427282997959}"/>
          </ac:spMkLst>
        </pc:spChg>
        <pc:spChg chg="add del">
          <ac:chgData name="BEN KHALFALLAH Hela ItimAsrScoVdf" userId="d55be94f-4073-46ba-88ef-465599598fde" providerId="ADAL" clId="{95D44BD7-FC8D-4C7D-AFD0-C50903788458}" dt="2023-04-19T07:22:36.402" v="54" actId="26606"/>
          <ac:spMkLst>
            <pc:docMk/>
            <pc:sldMk cId="3768403033" sldId="256"/>
            <ac:spMk id="5" creationId="{D071C0CD-5EFD-45A1-AAFD-61C3D4A65188}"/>
          </ac:spMkLst>
        </pc:spChg>
        <pc:spChg chg="add del">
          <ac:chgData name="BEN KHALFALLAH Hela ItimAsrScoVdf" userId="d55be94f-4073-46ba-88ef-465599598fde" providerId="ADAL" clId="{95D44BD7-FC8D-4C7D-AFD0-C50903788458}" dt="2023-04-19T07:22:36.402" v="54" actId="26606"/>
          <ac:spMkLst>
            <pc:docMk/>
            <pc:sldMk cId="3768403033" sldId="256"/>
            <ac:spMk id="6" creationId="{8A03302C-20A2-4C4F-9760-E85AE1041385}"/>
          </ac:spMkLst>
        </pc:spChg>
        <pc:spChg chg="add del">
          <ac:chgData name="BEN KHALFALLAH Hela ItimAsrScoVdf" userId="d55be94f-4073-46ba-88ef-465599598fde" providerId="ADAL" clId="{95D44BD7-FC8D-4C7D-AFD0-C50903788458}" dt="2023-04-19T07:15:37.993" v="24" actId="26606"/>
          <ac:spMkLst>
            <pc:docMk/>
            <pc:sldMk cId="3768403033" sldId="256"/>
            <ac:spMk id="8" creationId="{D071C0CD-5EFD-45A1-AAFD-61C3D4A65188}"/>
          </ac:spMkLst>
        </pc:spChg>
        <pc:spChg chg="add del">
          <ac:chgData name="BEN KHALFALLAH Hela ItimAsrScoVdf" userId="d55be94f-4073-46ba-88ef-465599598fde" providerId="ADAL" clId="{95D44BD7-FC8D-4C7D-AFD0-C50903788458}" dt="2023-04-19T07:22:36.402" v="54" actId="26606"/>
          <ac:spMkLst>
            <pc:docMk/>
            <pc:sldMk cId="3768403033" sldId="256"/>
            <ac:spMk id="9" creationId="{D00F093B-0739-4429-B30D-D72924D08871}"/>
          </ac:spMkLst>
        </pc:spChg>
        <pc:spChg chg="add del">
          <ac:chgData name="BEN KHALFALLAH Hela ItimAsrScoVdf" userId="d55be94f-4073-46ba-88ef-465599598fde" providerId="ADAL" clId="{95D44BD7-FC8D-4C7D-AFD0-C50903788458}" dt="2023-04-19T07:15:37.993" v="24" actId="26606"/>
          <ac:spMkLst>
            <pc:docMk/>
            <pc:sldMk cId="3768403033" sldId="256"/>
            <ac:spMk id="10" creationId="{8A03302C-20A2-4C4F-9760-E85AE1041385}"/>
          </ac:spMkLst>
        </pc:spChg>
        <pc:spChg chg="add del">
          <ac:chgData name="BEN KHALFALLAH Hela ItimAsrScoVdf" userId="d55be94f-4073-46ba-88ef-465599598fde" providerId="ADAL" clId="{95D44BD7-FC8D-4C7D-AFD0-C50903788458}" dt="2023-04-19T07:15:37.993" v="24" actId="26606"/>
          <ac:spMkLst>
            <pc:docMk/>
            <pc:sldMk cId="3768403033" sldId="256"/>
            <ac:spMk id="12" creationId="{D00F093B-0739-4429-B30D-D72924D08871}"/>
          </ac:spMkLst>
        </pc:spChg>
        <pc:spChg chg="add del">
          <ac:chgData name="BEN KHALFALLAH Hela ItimAsrScoVdf" userId="d55be94f-4073-46ba-88ef-465599598fde" providerId="ADAL" clId="{95D44BD7-FC8D-4C7D-AFD0-C50903788458}" dt="2023-04-19T07:16:17.088" v="37" actId="26606"/>
          <ac:spMkLst>
            <pc:docMk/>
            <pc:sldMk cId="3768403033" sldId="256"/>
            <ac:spMk id="14" creationId="{3902F946-F788-48B1-8FE8-1260C20C8544}"/>
          </ac:spMkLst>
        </pc:spChg>
        <pc:spChg chg="add del">
          <ac:chgData name="BEN KHALFALLAH Hela ItimAsrScoVdf" userId="d55be94f-4073-46ba-88ef-465599598fde" providerId="ADAL" clId="{95D44BD7-FC8D-4C7D-AFD0-C50903788458}" dt="2023-04-19T07:16:17.088" v="37" actId="26606"/>
          <ac:spMkLst>
            <pc:docMk/>
            <pc:sldMk cId="3768403033" sldId="256"/>
            <ac:spMk id="15" creationId="{C82BAEE8-511C-4F88-8C15-CCCB76D02855}"/>
          </ac:spMkLst>
        </pc:spChg>
        <pc:spChg chg="add del">
          <ac:chgData name="BEN KHALFALLAH Hela ItimAsrScoVdf" userId="d55be94f-4073-46ba-88ef-465599598fde" providerId="ADAL" clId="{95D44BD7-FC8D-4C7D-AFD0-C50903788458}" dt="2023-04-19T07:16:17.088" v="37" actId="26606"/>
          <ac:spMkLst>
            <pc:docMk/>
            <pc:sldMk cId="3768403033" sldId="256"/>
            <ac:spMk id="16" creationId="{9782C6AC-9E78-4AC5-B98F-A466F06DB777}"/>
          </ac:spMkLst>
        </pc:spChg>
        <pc:spChg chg="add del">
          <ac:chgData name="BEN KHALFALLAH Hela ItimAsrScoVdf" userId="d55be94f-4073-46ba-88ef-465599598fde" providerId="ADAL" clId="{95D44BD7-FC8D-4C7D-AFD0-C50903788458}" dt="2023-04-19T07:16:17.088" v="37" actId="26606"/>
          <ac:spMkLst>
            <pc:docMk/>
            <pc:sldMk cId="3768403033" sldId="256"/>
            <ac:spMk id="17" creationId="{B8063F48-0666-4FAD-93CE-260C63B1BFEB}"/>
          </ac:spMkLst>
        </pc:spChg>
        <pc:spChg chg="add del">
          <ac:chgData name="BEN KHALFALLAH Hela ItimAsrScoVdf" userId="d55be94f-4073-46ba-88ef-465599598fde" providerId="ADAL" clId="{95D44BD7-FC8D-4C7D-AFD0-C50903788458}" dt="2023-04-19T07:16:17.088" v="37" actId="26606"/>
          <ac:spMkLst>
            <pc:docMk/>
            <pc:sldMk cId="3768403033" sldId="256"/>
            <ac:spMk id="18" creationId="{F92FB751-4193-4666-9F39-1CDF96FD0C14}"/>
          </ac:spMkLst>
        </pc:spChg>
        <pc:spChg chg="add del">
          <ac:chgData name="BEN KHALFALLAH Hela ItimAsrScoVdf" userId="d55be94f-4073-46ba-88ef-465599598fde" providerId="ADAL" clId="{95D44BD7-FC8D-4C7D-AFD0-C50903788458}" dt="2023-04-19T07:15:58.533" v="27" actId="26606"/>
          <ac:spMkLst>
            <pc:docMk/>
            <pc:sldMk cId="3768403033" sldId="256"/>
            <ac:spMk id="28" creationId="{5EAB00A4-8142-424D-9057-B3BE1DA86E0C}"/>
          </ac:spMkLst>
        </pc:spChg>
        <pc:spChg chg="add del">
          <ac:chgData name="BEN KHALFALLAH Hela ItimAsrScoVdf" userId="d55be94f-4073-46ba-88ef-465599598fde" providerId="ADAL" clId="{95D44BD7-FC8D-4C7D-AFD0-C50903788458}" dt="2023-04-19T07:15:58.533" v="27" actId="26606"/>
          <ac:spMkLst>
            <pc:docMk/>
            <pc:sldMk cId="3768403033" sldId="256"/>
            <ac:spMk id="30" creationId="{5D42F792-A120-4E45-AD6A-EF8A3999793F}"/>
          </ac:spMkLst>
        </pc:spChg>
        <pc:spChg chg="add del">
          <ac:chgData name="BEN KHALFALLAH Hela ItimAsrScoVdf" userId="d55be94f-4073-46ba-88ef-465599598fde" providerId="ADAL" clId="{95D44BD7-FC8D-4C7D-AFD0-C50903788458}" dt="2023-04-19T07:15:58.533" v="27" actId="26606"/>
          <ac:spMkLst>
            <pc:docMk/>
            <pc:sldMk cId="3768403033" sldId="256"/>
            <ac:spMk id="32" creationId="{521E00B9-B1EF-45DC-9380-2D9EB93FE830}"/>
          </ac:spMkLst>
        </pc:spChg>
        <pc:spChg chg="add del">
          <ac:chgData name="BEN KHALFALLAH Hela ItimAsrScoVdf" userId="d55be94f-4073-46ba-88ef-465599598fde" providerId="ADAL" clId="{95D44BD7-FC8D-4C7D-AFD0-C50903788458}" dt="2023-04-19T07:15:58.533" v="27" actId="26606"/>
          <ac:spMkLst>
            <pc:docMk/>
            <pc:sldMk cId="3768403033" sldId="256"/>
            <ac:spMk id="34" creationId="{068014C4-640E-45C3-9EBC-822780F38049}"/>
          </ac:spMkLst>
        </pc:spChg>
        <pc:spChg chg="add del">
          <ac:chgData name="BEN KHALFALLAH Hela ItimAsrScoVdf" userId="d55be94f-4073-46ba-88ef-465599598fde" providerId="ADAL" clId="{95D44BD7-FC8D-4C7D-AFD0-C50903788458}" dt="2023-04-19T07:16:07.630" v="29" actId="26606"/>
          <ac:spMkLst>
            <pc:docMk/>
            <pc:sldMk cId="3768403033" sldId="256"/>
            <ac:spMk id="42" creationId="{3889EAAD-63D2-4DC3-A839-46A045420AD0}"/>
          </ac:spMkLst>
        </pc:spChg>
        <pc:spChg chg="add del">
          <ac:chgData name="BEN KHALFALLAH Hela ItimAsrScoVdf" userId="d55be94f-4073-46ba-88ef-465599598fde" providerId="ADAL" clId="{95D44BD7-FC8D-4C7D-AFD0-C50903788458}" dt="2023-04-19T07:16:07.630" v="29" actId="26606"/>
          <ac:spMkLst>
            <pc:docMk/>
            <pc:sldMk cId="3768403033" sldId="256"/>
            <ac:spMk id="43" creationId="{4C4A1BB4-E486-4647-9040-8669E4C06480}"/>
          </ac:spMkLst>
        </pc:spChg>
        <pc:spChg chg="add del">
          <ac:chgData name="BEN KHALFALLAH Hela ItimAsrScoVdf" userId="d55be94f-4073-46ba-88ef-465599598fde" providerId="ADAL" clId="{95D44BD7-FC8D-4C7D-AFD0-C50903788458}" dt="2023-04-19T07:16:07.630" v="29" actId="26606"/>
          <ac:spMkLst>
            <pc:docMk/>
            <pc:sldMk cId="3768403033" sldId="256"/>
            <ac:spMk id="44" creationId="{32C34ED8-894D-482B-A79C-587726E4D24A}"/>
          </ac:spMkLst>
        </pc:spChg>
        <pc:spChg chg="add del">
          <ac:chgData name="BEN KHALFALLAH Hela ItimAsrScoVdf" userId="d55be94f-4073-46ba-88ef-465599598fde" providerId="ADAL" clId="{95D44BD7-FC8D-4C7D-AFD0-C50903788458}" dt="2023-04-19T07:16:07.630" v="29" actId="26606"/>
          <ac:spMkLst>
            <pc:docMk/>
            <pc:sldMk cId="3768403033" sldId="256"/>
            <ac:spMk id="45" creationId="{F102599B-101D-48FA-9914-BB43D2C9726A}"/>
          </ac:spMkLst>
        </pc:spChg>
        <pc:spChg chg="add del">
          <ac:chgData name="BEN KHALFALLAH Hela ItimAsrScoVdf" userId="d55be94f-4073-46ba-88ef-465599598fde" providerId="ADAL" clId="{95D44BD7-FC8D-4C7D-AFD0-C50903788458}" dt="2023-04-19T07:16:07.630" v="29" actId="26606"/>
          <ac:spMkLst>
            <pc:docMk/>
            <pc:sldMk cId="3768403033" sldId="256"/>
            <ac:spMk id="46" creationId="{CCDE5D55-56CE-45B8-B19E-A01F5E544CA4}"/>
          </ac:spMkLst>
        </pc:spChg>
        <pc:spChg chg="add del">
          <ac:chgData name="BEN KHALFALLAH Hela ItimAsrScoVdf" userId="d55be94f-4073-46ba-88ef-465599598fde" providerId="ADAL" clId="{95D44BD7-FC8D-4C7D-AFD0-C50903788458}" dt="2023-04-19T07:16:16.135" v="36" actId="26606"/>
          <ac:spMkLst>
            <pc:docMk/>
            <pc:sldMk cId="3768403033" sldId="256"/>
            <ac:spMk id="51" creationId="{C82BAEE8-511C-4F88-8C15-CCCB76D02855}"/>
          </ac:spMkLst>
        </pc:spChg>
        <pc:spChg chg="add del">
          <ac:chgData name="BEN KHALFALLAH Hela ItimAsrScoVdf" userId="d55be94f-4073-46ba-88ef-465599598fde" providerId="ADAL" clId="{95D44BD7-FC8D-4C7D-AFD0-C50903788458}" dt="2023-04-19T07:16:16.135" v="36" actId="26606"/>
          <ac:spMkLst>
            <pc:docMk/>
            <pc:sldMk cId="3768403033" sldId="256"/>
            <ac:spMk id="52" creationId="{B8063F48-0666-4FAD-93CE-260C63B1BFEB}"/>
          </ac:spMkLst>
        </pc:spChg>
        <pc:spChg chg="add del">
          <ac:chgData name="BEN KHALFALLAH Hela ItimAsrScoVdf" userId="d55be94f-4073-46ba-88ef-465599598fde" providerId="ADAL" clId="{95D44BD7-FC8D-4C7D-AFD0-C50903788458}" dt="2023-04-19T07:16:16.135" v="36" actId="26606"/>
          <ac:spMkLst>
            <pc:docMk/>
            <pc:sldMk cId="3768403033" sldId="256"/>
            <ac:spMk id="53" creationId="{3902F946-F788-48B1-8FE8-1260C20C8544}"/>
          </ac:spMkLst>
        </pc:spChg>
        <pc:spChg chg="add del">
          <ac:chgData name="BEN KHALFALLAH Hela ItimAsrScoVdf" userId="d55be94f-4073-46ba-88ef-465599598fde" providerId="ADAL" clId="{95D44BD7-FC8D-4C7D-AFD0-C50903788458}" dt="2023-04-19T07:16:16.135" v="36" actId="26606"/>
          <ac:spMkLst>
            <pc:docMk/>
            <pc:sldMk cId="3768403033" sldId="256"/>
            <ac:spMk id="54" creationId="{9782C6AC-9E78-4AC5-B98F-A466F06DB777}"/>
          </ac:spMkLst>
        </pc:spChg>
        <pc:spChg chg="add del">
          <ac:chgData name="BEN KHALFALLAH Hela ItimAsrScoVdf" userId="d55be94f-4073-46ba-88ef-465599598fde" providerId="ADAL" clId="{95D44BD7-FC8D-4C7D-AFD0-C50903788458}" dt="2023-04-19T07:16:16.135" v="36" actId="26606"/>
          <ac:spMkLst>
            <pc:docMk/>
            <pc:sldMk cId="3768403033" sldId="256"/>
            <ac:spMk id="55" creationId="{F92FB751-4193-4666-9F39-1CDF96FD0C14}"/>
          </ac:spMkLst>
        </pc:spChg>
        <pc:spChg chg="add del">
          <ac:chgData name="BEN KHALFALLAH Hela ItimAsrScoVdf" userId="d55be94f-4073-46ba-88ef-465599598fde" providerId="ADAL" clId="{95D44BD7-FC8D-4C7D-AFD0-C50903788458}" dt="2023-04-19T07:23:42.037" v="59" actId="26606"/>
          <ac:spMkLst>
            <pc:docMk/>
            <pc:sldMk cId="3768403033" sldId="256"/>
            <ac:spMk id="1032" creationId="{904B0613-4B9E-419E-B0B1-5203F45CF7FA}"/>
          </ac:spMkLst>
        </pc:spChg>
        <pc:spChg chg="add del">
          <ac:chgData name="BEN KHALFALLAH Hela ItimAsrScoVdf" userId="d55be94f-4073-46ba-88ef-465599598fde" providerId="ADAL" clId="{95D44BD7-FC8D-4C7D-AFD0-C50903788458}" dt="2023-04-19T07:20:03.130" v="49" actId="26606"/>
          <ac:spMkLst>
            <pc:docMk/>
            <pc:sldMk cId="3768403033" sldId="256"/>
            <ac:spMk id="1033" creationId="{904B0613-4B9E-419E-B0B1-5203F45CF7FA}"/>
          </ac:spMkLst>
        </pc:spChg>
        <pc:spChg chg="add del">
          <ac:chgData name="BEN KHALFALLAH Hela ItimAsrScoVdf" userId="d55be94f-4073-46ba-88ef-465599598fde" providerId="ADAL" clId="{95D44BD7-FC8D-4C7D-AFD0-C50903788458}" dt="2023-04-19T07:23:42.037" v="59" actId="26606"/>
          <ac:spMkLst>
            <pc:docMk/>
            <pc:sldMk cId="3768403033" sldId="256"/>
            <ac:spMk id="1034" creationId="{BC7B8D30-1A58-4AAC-8B25-A5FA6A2A893E}"/>
          </ac:spMkLst>
        </pc:spChg>
        <pc:spChg chg="add del">
          <ac:chgData name="BEN KHALFALLAH Hela ItimAsrScoVdf" userId="d55be94f-4073-46ba-88ef-465599598fde" providerId="ADAL" clId="{95D44BD7-FC8D-4C7D-AFD0-C50903788458}" dt="2023-04-19T07:20:03.130" v="49" actId="26606"/>
          <ac:spMkLst>
            <pc:docMk/>
            <pc:sldMk cId="3768403033" sldId="256"/>
            <ac:spMk id="1035" creationId="{BC7B8D30-1A58-4AAC-8B25-A5FA6A2A893E}"/>
          </ac:spMkLst>
        </pc:spChg>
        <pc:spChg chg="add del">
          <ac:chgData name="BEN KHALFALLAH Hela ItimAsrScoVdf" userId="d55be94f-4073-46ba-88ef-465599598fde" providerId="ADAL" clId="{95D44BD7-FC8D-4C7D-AFD0-C50903788458}" dt="2023-04-19T07:23:42.037" v="59" actId="26606"/>
          <ac:spMkLst>
            <pc:docMk/>
            <pc:sldMk cId="3768403033" sldId="256"/>
            <ac:spMk id="1036" creationId="{8DE2132D-D49D-4BB5-A347-6DE7A20602E9}"/>
          </ac:spMkLst>
        </pc:spChg>
        <pc:spChg chg="add del">
          <ac:chgData name="BEN KHALFALLAH Hela ItimAsrScoVdf" userId="d55be94f-4073-46ba-88ef-465599598fde" providerId="ADAL" clId="{95D44BD7-FC8D-4C7D-AFD0-C50903788458}" dt="2023-04-19T07:20:03.130" v="49" actId="26606"/>
          <ac:spMkLst>
            <pc:docMk/>
            <pc:sldMk cId="3768403033" sldId="256"/>
            <ac:spMk id="1037" creationId="{8DE2132D-D49D-4BB5-A347-6DE7A20602E9}"/>
          </ac:spMkLst>
        </pc:spChg>
        <pc:spChg chg="add del">
          <ac:chgData name="BEN KHALFALLAH Hela ItimAsrScoVdf" userId="d55be94f-4073-46ba-88ef-465599598fde" providerId="ADAL" clId="{95D44BD7-FC8D-4C7D-AFD0-C50903788458}" dt="2023-04-19T07:23:42.037" v="59" actId="26606"/>
          <ac:spMkLst>
            <pc:docMk/>
            <pc:sldMk cId="3768403033" sldId="256"/>
            <ac:spMk id="1038" creationId="{E50A98F1-56AC-43B2-BBCB-70A389404144}"/>
          </ac:spMkLst>
        </pc:spChg>
        <pc:spChg chg="add del">
          <ac:chgData name="BEN KHALFALLAH Hela ItimAsrScoVdf" userId="d55be94f-4073-46ba-88ef-465599598fde" providerId="ADAL" clId="{95D44BD7-FC8D-4C7D-AFD0-C50903788458}" dt="2023-04-19T07:20:03.130" v="49" actId="26606"/>
          <ac:spMkLst>
            <pc:docMk/>
            <pc:sldMk cId="3768403033" sldId="256"/>
            <ac:spMk id="1039" creationId="{E50A98F1-56AC-43B2-BBCB-70A389404144}"/>
          </ac:spMkLst>
        </pc:spChg>
        <pc:spChg chg="add del">
          <ac:chgData name="BEN KHALFALLAH Hela ItimAsrScoVdf" userId="d55be94f-4073-46ba-88ef-465599598fde" providerId="ADAL" clId="{95D44BD7-FC8D-4C7D-AFD0-C50903788458}" dt="2023-04-19T07:23:42.037" v="59" actId="26606"/>
          <ac:spMkLst>
            <pc:docMk/>
            <pc:sldMk cId="3768403033" sldId="256"/>
            <ac:spMk id="1040" creationId="{C2A8A693-4DC5-41FD-813A-E84EDC53C24A}"/>
          </ac:spMkLst>
        </pc:spChg>
        <pc:spChg chg="add del">
          <ac:chgData name="BEN KHALFALLAH Hela ItimAsrScoVdf" userId="d55be94f-4073-46ba-88ef-465599598fde" providerId="ADAL" clId="{95D44BD7-FC8D-4C7D-AFD0-C50903788458}" dt="2023-04-19T07:20:03.130" v="49" actId="26606"/>
          <ac:spMkLst>
            <pc:docMk/>
            <pc:sldMk cId="3768403033" sldId="256"/>
            <ac:spMk id="1041" creationId="{C2A8A693-4DC5-41FD-813A-E84EDC53C24A}"/>
          </ac:spMkLst>
        </pc:spChg>
        <pc:spChg chg="add del">
          <ac:chgData name="BEN KHALFALLAH Hela ItimAsrScoVdf" userId="d55be94f-4073-46ba-88ef-465599598fde" providerId="ADAL" clId="{95D44BD7-FC8D-4C7D-AFD0-C50903788458}" dt="2023-04-19T07:23:04.773" v="56" actId="26606"/>
          <ac:spMkLst>
            <pc:docMk/>
            <pc:sldMk cId="3768403033" sldId="256"/>
            <ac:spMk id="1048" creationId="{D465C1FC-DFA3-46C5-9FAF-C9C377B85E63}"/>
          </ac:spMkLst>
        </pc:spChg>
        <pc:spChg chg="add del">
          <ac:chgData name="BEN KHALFALLAH Hela ItimAsrScoVdf" userId="d55be94f-4073-46ba-88ef-465599598fde" providerId="ADAL" clId="{95D44BD7-FC8D-4C7D-AFD0-C50903788458}" dt="2023-04-19T07:20:10.376" v="51" actId="26606"/>
          <ac:spMkLst>
            <pc:docMk/>
            <pc:sldMk cId="3768403033" sldId="256"/>
            <ac:spMk id="1049" creationId="{E12BDCE4-06B1-43E4-9B72-70B045BC8FC4}"/>
          </ac:spMkLst>
        </pc:spChg>
        <pc:spChg chg="add del">
          <ac:chgData name="BEN KHALFALLAH Hela ItimAsrScoVdf" userId="d55be94f-4073-46ba-88ef-465599598fde" providerId="ADAL" clId="{95D44BD7-FC8D-4C7D-AFD0-C50903788458}" dt="2023-04-19T07:20:10.376" v="51" actId="26606"/>
          <ac:spMkLst>
            <pc:docMk/>
            <pc:sldMk cId="3768403033" sldId="256"/>
            <ac:spMk id="1050" creationId="{7E51BA89-D41D-4B1D-B3F0-6CBEC1767B99}"/>
          </ac:spMkLst>
        </pc:spChg>
        <pc:spChg chg="add del">
          <ac:chgData name="BEN KHALFALLAH Hela ItimAsrScoVdf" userId="d55be94f-4073-46ba-88ef-465599598fde" providerId="ADAL" clId="{95D44BD7-FC8D-4C7D-AFD0-C50903788458}" dt="2023-04-19T07:20:10.376" v="51" actId="26606"/>
          <ac:spMkLst>
            <pc:docMk/>
            <pc:sldMk cId="3768403033" sldId="256"/>
            <ac:spMk id="1051" creationId="{C26B744A-1B73-4772-AD6B-71995691599E}"/>
          </ac:spMkLst>
        </pc:spChg>
        <pc:spChg chg="add del">
          <ac:chgData name="BEN KHALFALLAH Hela ItimAsrScoVdf" userId="d55be94f-4073-46ba-88ef-465599598fde" providerId="ADAL" clId="{95D44BD7-FC8D-4C7D-AFD0-C50903788458}" dt="2023-04-19T07:20:10.376" v="51" actId="26606"/>
          <ac:spMkLst>
            <pc:docMk/>
            <pc:sldMk cId="3768403033" sldId="256"/>
            <ac:spMk id="1052" creationId="{E862A855-4970-44F3-A22E-001A48200716}"/>
          </ac:spMkLst>
        </pc:spChg>
        <pc:spChg chg="add del">
          <ac:chgData name="BEN KHALFALLAH Hela ItimAsrScoVdf" userId="d55be94f-4073-46ba-88ef-465599598fde" providerId="ADAL" clId="{95D44BD7-FC8D-4C7D-AFD0-C50903788458}" dt="2023-04-19T07:20:10.376" v="51" actId="26606"/>
          <ac:spMkLst>
            <pc:docMk/>
            <pc:sldMk cId="3768403033" sldId="256"/>
            <ac:spMk id="1053" creationId="{D3912AED-C59B-4F6B-9ED6-CAC80BE67F31}"/>
          </ac:spMkLst>
        </pc:spChg>
        <pc:spChg chg="add del">
          <ac:chgData name="BEN KHALFALLAH Hela ItimAsrScoVdf" userId="d55be94f-4073-46ba-88ef-465599598fde" providerId="ADAL" clId="{95D44BD7-FC8D-4C7D-AFD0-C50903788458}" dt="2023-04-19T07:23:04.773" v="56" actId="26606"/>
          <ac:spMkLst>
            <pc:docMk/>
            <pc:sldMk cId="3768403033" sldId="256"/>
            <ac:spMk id="1057" creationId="{73E5A381-D251-4880-9714-530B28D3EE1B}"/>
          </ac:spMkLst>
        </pc:spChg>
        <pc:spChg chg="add del">
          <ac:chgData name="BEN KHALFALLAH Hela ItimAsrScoVdf" userId="d55be94f-4073-46ba-88ef-465599598fde" providerId="ADAL" clId="{95D44BD7-FC8D-4C7D-AFD0-C50903788458}" dt="2023-04-19T07:23:04.773" v="56" actId="26606"/>
          <ac:spMkLst>
            <pc:docMk/>
            <pc:sldMk cId="3768403033" sldId="256"/>
            <ac:spMk id="1058" creationId="{8B886C58-0AFE-441D-937C-CB88459BF779}"/>
          </ac:spMkLst>
        </pc:spChg>
        <pc:spChg chg="add del">
          <ac:chgData name="BEN KHALFALLAH Hela ItimAsrScoVdf" userId="d55be94f-4073-46ba-88ef-465599598fde" providerId="ADAL" clId="{95D44BD7-FC8D-4C7D-AFD0-C50903788458}" dt="2023-04-19T07:23:04.773" v="56" actId="26606"/>
          <ac:spMkLst>
            <pc:docMk/>
            <pc:sldMk cId="3768403033" sldId="256"/>
            <ac:spMk id="1060" creationId="{129748EE-6E3E-4FC2-ACA0-1F12AB51CBD2}"/>
          </ac:spMkLst>
        </pc:spChg>
        <pc:spChg chg="add del">
          <ac:chgData name="BEN KHALFALLAH Hela ItimAsrScoVdf" userId="d55be94f-4073-46ba-88ef-465599598fde" providerId="ADAL" clId="{95D44BD7-FC8D-4C7D-AFD0-C50903788458}" dt="2023-04-19T07:23:42.020" v="58" actId="26606"/>
          <ac:spMkLst>
            <pc:docMk/>
            <pc:sldMk cId="3768403033" sldId="256"/>
            <ac:spMk id="1066" creationId="{E12BDCE4-06B1-43E4-9B72-70B045BC8FC4}"/>
          </ac:spMkLst>
        </pc:spChg>
        <pc:spChg chg="add del">
          <ac:chgData name="BEN KHALFALLAH Hela ItimAsrScoVdf" userId="d55be94f-4073-46ba-88ef-465599598fde" providerId="ADAL" clId="{95D44BD7-FC8D-4C7D-AFD0-C50903788458}" dt="2023-04-19T07:23:42.020" v="58" actId="26606"/>
          <ac:spMkLst>
            <pc:docMk/>
            <pc:sldMk cId="3768403033" sldId="256"/>
            <ac:spMk id="1067" creationId="{7E51BA89-D41D-4B1D-B3F0-6CBEC1767B99}"/>
          </ac:spMkLst>
        </pc:spChg>
        <pc:spChg chg="add del">
          <ac:chgData name="BEN KHALFALLAH Hela ItimAsrScoVdf" userId="d55be94f-4073-46ba-88ef-465599598fde" providerId="ADAL" clId="{95D44BD7-FC8D-4C7D-AFD0-C50903788458}" dt="2023-04-19T07:23:42.020" v="58" actId="26606"/>
          <ac:spMkLst>
            <pc:docMk/>
            <pc:sldMk cId="3768403033" sldId="256"/>
            <ac:spMk id="1068" creationId="{C26B744A-1B73-4772-AD6B-71995691599E}"/>
          </ac:spMkLst>
        </pc:spChg>
        <pc:spChg chg="add del">
          <ac:chgData name="BEN KHALFALLAH Hela ItimAsrScoVdf" userId="d55be94f-4073-46ba-88ef-465599598fde" providerId="ADAL" clId="{95D44BD7-FC8D-4C7D-AFD0-C50903788458}" dt="2023-04-19T07:23:42.020" v="58" actId="26606"/>
          <ac:spMkLst>
            <pc:docMk/>
            <pc:sldMk cId="3768403033" sldId="256"/>
            <ac:spMk id="1069" creationId="{E862A855-4970-44F3-A22E-001A48200716}"/>
          </ac:spMkLst>
        </pc:spChg>
        <pc:spChg chg="add del">
          <ac:chgData name="BEN KHALFALLAH Hela ItimAsrScoVdf" userId="d55be94f-4073-46ba-88ef-465599598fde" providerId="ADAL" clId="{95D44BD7-FC8D-4C7D-AFD0-C50903788458}" dt="2023-04-19T07:23:42.020" v="58" actId="26606"/>
          <ac:spMkLst>
            <pc:docMk/>
            <pc:sldMk cId="3768403033" sldId="256"/>
            <ac:spMk id="1070" creationId="{D3912AED-C59B-4F6B-9ED6-CAC80BE67F31}"/>
          </ac:spMkLst>
        </pc:spChg>
        <pc:spChg chg="add del">
          <ac:chgData name="BEN KHALFALLAH Hela ItimAsrScoVdf" userId="d55be94f-4073-46ba-88ef-465599598fde" providerId="ADAL" clId="{95D44BD7-FC8D-4C7D-AFD0-C50903788458}" dt="2023-04-19T07:30:46.403" v="82" actId="26606"/>
          <ac:spMkLst>
            <pc:docMk/>
            <pc:sldMk cId="3768403033" sldId="256"/>
            <ac:spMk id="1074" creationId="{904B0613-4B9E-419E-B0B1-5203F45CF7FA}"/>
          </ac:spMkLst>
        </pc:spChg>
        <pc:spChg chg="add del">
          <ac:chgData name="BEN KHALFALLAH Hela ItimAsrScoVdf" userId="d55be94f-4073-46ba-88ef-465599598fde" providerId="ADAL" clId="{95D44BD7-FC8D-4C7D-AFD0-C50903788458}" dt="2023-04-19T07:30:46.403" v="82" actId="26606"/>
          <ac:spMkLst>
            <pc:docMk/>
            <pc:sldMk cId="3768403033" sldId="256"/>
            <ac:spMk id="1075" creationId="{BC7B8D30-1A58-4AAC-8B25-A5FA6A2A893E}"/>
          </ac:spMkLst>
        </pc:spChg>
        <pc:spChg chg="add del">
          <ac:chgData name="BEN KHALFALLAH Hela ItimAsrScoVdf" userId="d55be94f-4073-46ba-88ef-465599598fde" providerId="ADAL" clId="{95D44BD7-FC8D-4C7D-AFD0-C50903788458}" dt="2023-04-19T07:30:46.403" v="82" actId="26606"/>
          <ac:spMkLst>
            <pc:docMk/>
            <pc:sldMk cId="3768403033" sldId="256"/>
            <ac:spMk id="1076" creationId="{8DE2132D-D49D-4BB5-A347-6DE7A20602E9}"/>
          </ac:spMkLst>
        </pc:spChg>
        <pc:spChg chg="add del">
          <ac:chgData name="BEN KHALFALLAH Hela ItimAsrScoVdf" userId="d55be94f-4073-46ba-88ef-465599598fde" providerId="ADAL" clId="{95D44BD7-FC8D-4C7D-AFD0-C50903788458}" dt="2023-04-19T07:30:46.403" v="82" actId="26606"/>
          <ac:spMkLst>
            <pc:docMk/>
            <pc:sldMk cId="3768403033" sldId="256"/>
            <ac:spMk id="1077" creationId="{E50A98F1-56AC-43B2-BBCB-70A389404144}"/>
          </ac:spMkLst>
        </pc:spChg>
        <pc:spChg chg="add del">
          <ac:chgData name="BEN KHALFALLAH Hela ItimAsrScoVdf" userId="d55be94f-4073-46ba-88ef-465599598fde" providerId="ADAL" clId="{95D44BD7-FC8D-4C7D-AFD0-C50903788458}" dt="2023-04-19T07:30:46.403" v="82" actId="26606"/>
          <ac:spMkLst>
            <pc:docMk/>
            <pc:sldMk cId="3768403033" sldId="256"/>
            <ac:spMk id="1078" creationId="{C2A8A693-4DC5-41FD-813A-E84EDC53C24A}"/>
          </ac:spMkLst>
        </pc:spChg>
        <pc:spChg chg="add">
          <ac:chgData name="BEN KHALFALLAH Hela ItimAsrScoVdf" userId="d55be94f-4073-46ba-88ef-465599598fde" providerId="ADAL" clId="{95D44BD7-FC8D-4C7D-AFD0-C50903788458}" dt="2023-04-19T07:30:46.403" v="82" actId="26606"/>
          <ac:spMkLst>
            <pc:docMk/>
            <pc:sldMk cId="3768403033" sldId="256"/>
            <ac:spMk id="1086" creationId="{904B0613-4B9E-419E-B0B1-5203F45CF7FA}"/>
          </ac:spMkLst>
        </pc:spChg>
        <pc:spChg chg="add">
          <ac:chgData name="BEN KHALFALLAH Hela ItimAsrScoVdf" userId="d55be94f-4073-46ba-88ef-465599598fde" providerId="ADAL" clId="{95D44BD7-FC8D-4C7D-AFD0-C50903788458}" dt="2023-04-19T07:30:46.403" v="82" actId="26606"/>
          <ac:spMkLst>
            <pc:docMk/>
            <pc:sldMk cId="3768403033" sldId="256"/>
            <ac:spMk id="1088" creationId="{BC7B8D30-1A58-4AAC-8B25-A5FA6A2A893E}"/>
          </ac:spMkLst>
        </pc:spChg>
        <pc:spChg chg="add">
          <ac:chgData name="BEN KHALFALLAH Hela ItimAsrScoVdf" userId="d55be94f-4073-46ba-88ef-465599598fde" providerId="ADAL" clId="{95D44BD7-FC8D-4C7D-AFD0-C50903788458}" dt="2023-04-19T07:30:46.403" v="82" actId="26606"/>
          <ac:spMkLst>
            <pc:docMk/>
            <pc:sldMk cId="3768403033" sldId="256"/>
            <ac:spMk id="1090" creationId="{8DE2132D-D49D-4BB5-A347-6DE7A20602E9}"/>
          </ac:spMkLst>
        </pc:spChg>
        <pc:spChg chg="add">
          <ac:chgData name="BEN KHALFALLAH Hela ItimAsrScoVdf" userId="d55be94f-4073-46ba-88ef-465599598fde" providerId="ADAL" clId="{95D44BD7-FC8D-4C7D-AFD0-C50903788458}" dt="2023-04-19T07:30:46.403" v="82" actId="26606"/>
          <ac:spMkLst>
            <pc:docMk/>
            <pc:sldMk cId="3768403033" sldId="256"/>
            <ac:spMk id="1092" creationId="{E50A98F1-56AC-43B2-BBCB-70A389404144}"/>
          </ac:spMkLst>
        </pc:spChg>
        <pc:spChg chg="add">
          <ac:chgData name="BEN KHALFALLAH Hela ItimAsrScoVdf" userId="d55be94f-4073-46ba-88ef-465599598fde" providerId="ADAL" clId="{95D44BD7-FC8D-4C7D-AFD0-C50903788458}" dt="2023-04-19T07:30:46.403" v="82" actId="26606"/>
          <ac:spMkLst>
            <pc:docMk/>
            <pc:sldMk cId="3768403033" sldId="256"/>
            <ac:spMk id="1094" creationId="{C2A8A693-4DC5-41FD-813A-E84EDC53C24A}"/>
          </ac:spMkLst>
        </pc:spChg>
        <pc:grpChg chg="add del">
          <ac:chgData name="BEN KHALFALLAH Hela ItimAsrScoVdf" userId="d55be94f-4073-46ba-88ef-465599598fde" providerId="ADAL" clId="{95D44BD7-FC8D-4C7D-AFD0-C50903788458}" dt="2023-04-19T07:16:17.088" v="37" actId="26606"/>
          <ac:grpSpMkLst>
            <pc:docMk/>
            <pc:sldMk cId="3768403033" sldId="256"/>
            <ac:grpSpMk id="20" creationId="{CC547666-6BC2-4126-AF64-5A7DE9FE88A4}"/>
          </ac:grpSpMkLst>
        </pc:grpChg>
        <pc:grpChg chg="add del">
          <ac:chgData name="BEN KHALFALLAH Hela ItimAsrScoVdf" userId="d55be94f-4073-46ba-88ef-465599598fde" providerId="ADAL" clId="{95D44BD7-FC8D-4C7D-AFD0-C50903788458}" dt="2023-04-19T07:16:16.135" v="36" actId="26606"/>
          <ac:grpSpMkLst>
            <pc:docMk/>
            <pc:sldMk cId="3768403033" sldId="256"/>
            <ac:grpSpMk id="56" creationId="{CC547666-6BC2-4126-AF64-5A7DE9FE88A4}"/>
          </ac:grpSpMkLst>
        </pc:grpChg>
        <pc:picChg chg="add mod">
          <ac:chgData name="BEN KHALFALLAH Hela ItimAsrScoVdf" userId="d55be94f-4073-46ba-88ef-465599598fde" providerId="ADAL" clId="{95D44BD7-FC8D-4C7D-AFD0-C50903788458}" dt="2023-04-19T07:30:46.403" v="82" actId="26606"/>
          <ac:picMkLst>
            <pc:docMk/>
            <pc:sldMk cId="3768403033" sldId="256"/>
            <ac:picMk id="4" creationId="{AA2782C0-A351-4E20-BA43-3D23073FB75F}"/>
          </ac:picMkLst>
        </pc:picChg>
        <pc:picChg chg="add del mod">
          <ac:chgData name="BEN KHALFALLAH Hela ItimAsrScoVdf" userId="d55be94f-4073-46ba-88ef-465599598fde" providerId="ADAL" clId="{95D44BD7-FC8D-4C7D-AFD0-C50903788458}" dt="2023-04-19T07:16:17.088" v="37" actId="26606"/>
          <ac:picMkLst>
            <pc:docMk/>
            <pc:sldMk cId="3768403033" sldId="256"/>
            <ac:picMk id="7" creationId="{F8A741D8-2692-097B-28CC-E6D79ACD036B}"/>
          </ac:picMkLst>
        </pc:picChg>
        <pc:picChg chg="add del">
          <ac:chgData name="BEN KHALFALLAH Hela ItimAsrScoVdf" userId="d55be94f-4073-46ba-88ef-465599598fde" providerId="ADAL" clId="{95D44BD7-FC8D-4C7D-AFD0-C50903788458}" dt="2023-04-19T07:19:39.717" v="46" actId="478"/>
          <ac:picMkLst>
            <pc:docMk/>
            <pc:sldMk cId="3768403033" sldId="256"/>
            <ac:picMk id="1026" creationId="{A09D13DD-4F0F-41DA-9EAE-8593CDE0A3E2}"/>
          </ac:picMkLst>
        </pc:picChg>
        <pc:picChg chg="add del mod">
          <ac:chgData name="BEN KHALFALLAH Hela ItimAsrScoVdf" userId="d55be94f-4073-46ba-88ef-465599598fde" providerId="ADAL" clId="{95D44BD7-FC8D-4C7D-AFD0-C50903788458}" dt="2023-04-19T07:20:11.357" v="52" actId="478"/>
          <ac:picMkLst>
            <pc:docMk/>
            <pc:sldMk cId="3768403033" sldId="256"/>
            <ac:picMk id="1028" creationId="{C4E24B2F-3C9B-410B-ADA1-8A8BFECF085F}"/>
          </ac:picMkLst>
        </pc:picChg>
        <pc:picChg chg="add del mod">
          <ac:chgData name="BEN KHALFALLAH Hela ItimAsrScoVdf" userId="d55be94f-4073-46ba-88ef-465599598fde" providerId="ADAL" clId="{95D44BD7-FC8D-4C7D-AFD0-C50903788458}" dt="2023-04-19T07:30:37.937" v="80" actId="478"/>
          <ac:picMkLst>
            <pc:docMk/>
            <pc:sldMk cId="3768403033" sldId="256"/>
            <ac:picMk id="1030" creationId="{2A023DD6-7DA6-46C4-A02B-11DC1A486F5E}"/>
          </ac:picMkLst>
        </pc:picChg>
        <pc:cxnChg chg="add del">
          <ac:chgData name="BEN KHALFALLAH Hela ItimAsrScoVdf" userId="d55be94f-4073-46ba-88ef-465599598fde" providerId="ADAL" clId="{95D44BD7-FC8D-4C7D-AFD0-C50903788458}" dt="2023-04-19T07:15:58.533" v="27" actId="26606"/>
          <ac:cxnSpMkLst>
            <pc:docMk/>
            <pc:sldMk cId="3768403033" sldId="256"/>
            <ac:cxnSpMk id="36" creationId="{FCC7BB20-48B0-4B59-A675-1F2AF035ABC1}"/>
          </ac:cxnSpMkLst>
        </pc:cxnChg>
        <pc:cxnChg chg="add del">
          <ac:chgData name="BEN KHALFALLAH Hela ItimAsrScoVdf" userId="d55be94f-4073-46ba-88ef-465599598fde" providerId="ADAL" clId="{95D44BD7-FC8D-4C7D-AFD0-C50903788458}" dt="2023-04-19T07:15:58.533" v="27" actId="26606"/>
          <ac:cxnSpMkLst>
            <pc:docMk/>
            <pc:sldMk cId="3768403033" sldId="256"/>
            <ac:cxnSpMk id="38" creationId="{77C36F66-088D-4BA8-8A18-D713F549DB64}"/>
          </ac:cxnSpMkLst>
        </pc:cxnChg>
        <pc:cxnChg chg="add del">
          <ac:chgData name="BEN KHALFALLAH Hela ItimAsrScoVdf" userId="d55be94f-4073-46ba-88ef-465599598fde" providerId="ADAL" clId="{95D44BD7-FC8D-4C7D-AFD0-C50903788458}" dt="2023-04-19T07:15:58.533" v="27" actId="26606"/>
          <ac:cxnSpMkLst>
            <pc:docMk/>
            <pc:sldMk cId="3768403033" sldId="256"/>
            <ac:cxnSpMk id="40" creationId="{2FD9AE15-21B9-4678-8348-5AE53E5B2A8D}"/>
          </ac:cxnSpMkLst>
        </pc:cxnChg>
        <pc:cxnChg chg="add del">
          <ac:chgData name="BEN KHALFALLAH Hela ItimAsrScoVdf" userId="d55be94f-4073-46ba-88ef-465599598fde" providerId="ADAL" clId="{95D44BD7-FC8D-4C7D-AFD0-C50903788458}" dt="2023-04-19T07:16:07.630" v="29" actId="26606"/>
          <ac:cxnSpMkLst>
            <pc:docMk/>
            <pc:sldMk cId="3768403033" sldId="256"/>
            <ac:cxnSpMk id="47" creationId="{68759751-33B0-4431-895D-F23B6C27E971}"/>
          </ac:cxnSpMkLst>
        </pc:cxnChg>
        <pc:cxnChg chg="add del">
          <ac:chgData name="BEN KHALFALLAH Hela ItimAsrScoVdf" userId="d55be94f-4073-46ba-88ef-465599598fde" providerId="ADAL" clId="{95D44BD7-FC8D-4C7D-AFD0-C50903788458}" dt="2023-04-19T07:16:07.630" v="29" actId="26606"/>
          <ac:cxnSpMkLst>
            <pc:docMk/>
            <pc:sldMk cId="3768403033" sldId="256"/>
            <ac:cxnSpMk id="48" creationId="{3D538DB1-D13E-47E6-B6A5-4A71AA2BE65B}"/>
          </ac:cxnSpMkLst>
        </pc:cxnChg>
        <pc:cxnChg chg="add del">
          <ac:chgData name="BEN KHALFALLAH Hela ItimAsrScoVdf" userId="d55be94f-4073-46ba-88ef-465599598fde" providerId="ADAL" clId="{95D44BD7-FC8D-4C7D-AFD0-C50903788458}" dt="2023-04-19T07:16:07.630" v="29" actId="26606"/>
          <ac:cxnSpMkLst>
            <pc:docMk/>
            <pc:sldMk cId="3768403033" sldId="256"/>
            <ac:cxnSpMk id="49" creationId="{B4119F91-AC5D-4497-BC5F-2D259D9D2E79}"/>
          </ac:cxnSpMkLst>
        </pc:cxnChg>
        <pc:cxnChg chg="add del">
          <ac:chgData name="BEN KHALFALLAH Hela ItimAsrScoVdf" userId="d55be94f-4073-46ba-88ef-465599598fde" providerId="ADAL" clId="{95D44BD7-FC8D-4C7D-AFD0-C50903788458}" dt="2023-04-19T07:23:42.037" v="59" actId="26606"/>
          <ac:cxnSpMkLst>
            <pc:docMk/>
            <pc:sldMk cId="3768403033" sldId="256"/>
            <ac:cxnSpMk id="1042" creationId="{18C10447-0754-466B-A932-C8DE772B3B72}"/>
          </ac:cxnSpMkLst>
        </pc:cxnChg>
        <pc:cxnChg chg="add del">
          <ac:chgData name="BEN KHALFALLAH Hela ItimAsrScoVdf" userId="d55be94f-4073-46ba-88ef-465599598fde" providerId="ADAL" clId="{95D44BD7-FC8D-4C7D-AFD0-C50903788458}" dt="2023-04-19T07:20:03.130" v="49" actId="26606"/>
          <ac:cxnSpMkLst>
            <pc:docMk/>
            <pc:sldMk cId="3768403033" sldId="256"/>
            <ac:cxnSpMk id="1043" creationId="{18C10447-0754-466B-A932-C8DE772B3B72}"/>
          </ac:cxnSpMkLst>
        </pc:cxnChg>
        <pc:cxnChg chg="add del">
          <ac:chgData name="BEN KHALFALLAH Hela ItimAsrScoVdf" userId="d55be94f-4073-46ba-88ef-465599598fde" providerId="ADAL" clId="{95D44BD7-FC8D-4C7D-AFD0-C50903788458}" dt="2023-04-19T07:23:42.037" v="59" actId="26606"/>
          <ac:cxnSpMkLst>
            <pc:docMk/>
            <pc:sldMk cId="3768403033" sldId="256"/>
            <ac:cxnSpMk id="1044" creationId="{B5CD974D-BA97-43C6-9D15-03D341934159}"/>
          </ac:cxnSpMkLst>
        </pc:cxnChg>
        <pc:cxnChg chg="add del">
          <ac:chgData name="BEN KHALFALLAH Hela ItimAsrScoVdf" userId="d55be94f-4073-46ba-88ef-465599598fde" providerId="ADAL" clId="{95D44BD7-FC8D-4C7D-AFD0-C50903788458}" dt="2023-04-19T07:20:03.130" v="49" actId="26606"/>
          <ac:cxnSpMkLst>
            <pc:docMk/>
            <pc:sldMk cId="3768403033" sldId="256"/>
            <ac:cxnSpMk id="1045" creationId="{B5CD974D-BA97-43C6-9D15-03D341934159}"/>
          </ac:cxnSpMkLst>
        </pc:cxnChg>
        <pc:cxnChg chg="add del">
          <ac:chgData name="BEN KHALFALLAH Hela ItimAsrScoVdf" userId="d55be94f-4073-46ba-88ef-465599598fde" providerId="ADAL" clId="{95D44BD7-FC8D-4C7D-AFD0-C50903788458}" dt="2023-04-19T07:23:42.037" v="59" actId="26606"/>
          <ac:cxnSpMkLst>
            <pc:docMk/>
            <pc:sldMk cId="3768403033" sldId="256"/>
            <ac:cxnSpMk id="1046" creationId="{55DD568F-766A-4D4C-A287-EAF316CF288D}"/>
          </ac:cxnSpMkLst>
        </pc:cxnChg>
        <pc:cxnChg chg="add del">
          <ac:chgData name="BEN KHALFALLAH Hela ItimAsrScoVdf" userId="d55be94f-4073-46ba-88ef-465599598fde" providerId="ADAL" clId="{95D44BD7-FC8D-4C7D-AFD0-C50903788458}" dt="2023-04-19T07:20:03.130" v="49" actId="26606"/>
          <ac:cxnSpMkLst>
            <pc:docMk/>
            <pc:sldMk cId="3768403033" sldId="256"/>
            <ac:cxnSpMk id="1047" creationId="{55DD568F-766A-4D4C-A287-EAF316CF288D}"/>
          </ac:cxnSpMkLst>
        </pc:cxnChg>
        <pc:cxnChg chg="add del">
          <ac:chgData name="BEN KHALFALLAH Hela ItimAsrScoVdf" userId="d55be94f-4073-46ba-88ef-465599598fde" providerId="ADAL" clId="{95D44BD7-FC8D-4C7D-AFD0-C50903788458}" dt="2023-04-19T07:20:10.376" v="51" actId="26606"/>
          <ac:cxnSpMkLst>
            <pc:docMk/>
            <pc:sldMk cId="3768403033" sldId="256"/>
            <ac:cxnSpMk id="1054" creationId="{1E994651-3ED5-4618-8E35-0A39AFE3B7EF}"/>
          </ac:cxnSpMkLst>
        </pc:cxnChg>
        <pc:cxnChg chg="add del">
          <ac:chgData name="BEN KHALFALLAH Hela ItimAsrScoVdf" userId="d55be94f-4073-46ba-88ef-465599598fde" providerId="ADAL" clId="{95D44BD7-FC8D-4C7D-AFD0-C50903788458}" dt="2023-04-19T07:20:10.376" v="51" actId="26606"/>
          <ac:cxnSpMkLst>
            <pc:docMk/>
            <pc:sldMk cId="3768403033" sldId="256"/>
            <ac:cxnSpMk id="1055" creationId="{1A887D96-D38A-4C8D-95F6-9BF74036BE6A}"/>
          </ac:cxnSpMkLst>
        </pc:cxnChg>
        <pc:cxnChg chg="add del">
          <ac:chgData name="BEN KHALFALLAH Hela ItimAsrScoVdf" userId="d55be94f-4073-46ba-88ef-465599598fde" providerId="ADAL" clId="{95D44BD7-FC8D-4C7D-AFD0-C50903788458}" dt="2023-04-19T07:20:10.376" v="51" actId="26606"/>
          <ac:cxnSpMkLst>
            <pc:docMk/>
            <pc:sldMk cId="3768403033" sldId="256"/>
            <ac:cxnSpMk id="1056" creationId="{04B2257D-2DD5-4D83-AB7A-AD3F05A0A0FA}"/>
          </ac:cxnSpMkLst>
        </pc:cxnChg>
        <pc:cxnChg chg="add del">
          <ac:chgData name="BEN KHALFALLAH Hela ItimAsrScoVdf" userId="d55be94f-4073-46ba-88ef-465599598fde" providerId="ADAL" clId="{95D44BD7-FC8D-4C7D-AFD0-C50903788458}" dt="2023-04-19T07:23:04.773" v="56" actId="26606"/>
          <ac:cxnSpMkLst>
            <pc:docMk/>
            <pc:sldMk cId="3768403033" sldId="256"/>
            <ac:cxnSpMk id="1059" creationId="{8B7156C4-96CE-4C55-BBBF-3F10C23116EE}"/>
          </ac:cxnSpMkLst>
        </pc:cxnChg>
        <pc:cxnChg chg="add del">
          <ac:chgData name="BEN KHALFALLAH Hela ItimAsrScoVdf" userId="d55be94f-4073-46ba-88ef-465599598fde" providerId="ADAL" clId="{95D44BD7-FC8D-4C7D-AFD0-C50903788458}" dt="2023-04-19T07:23:04.773" v="56" actId="26606"/>
          <ac:cxnSpMkLst>
            <pc:docMk/>
            <pc:sldMk cId="3768403033" sldId="256"/>
            <ac:cxnSpMk id="1061" creationId="{88C3A3B4-2A59-4319-8007-200D721865F6}"/>
          </ac:cxnSpMkLst>
        </pc:cxnChg>
        <pc:cxnChg chg="add del">
          <ac:chgData name="BEN KHALFALLAH Hela ItimAsrScoVdf" userId="d55be94f-4073-46ba-88ef-465599598fde" providerId="ADAL" clId="{95D44BD7-FC8D-4C7D-AFD0-C50903788458}" dt="2023-04-19T07:23:04.773" v="56" actId="26606"/>
          <ac:cxnSpMkLst>
            <pc:docMk/>
            <pc:sldMk cId="3768403033" sldId="256"/>
            <ac:cxnSpMk id="1063" creationId="{A9329761-0E22-487E-9CF4-FE08571F1738}"/>
          </ac:cxnSpMkLst>
        </pc:cxnChg>
        <pc:cxnChg chg="add del">
          <ac:chgData name="BEN KHALFALLAH Hela ItimAsrScoVdf" userId="d55be94f-4073-46ba-88ef-465599598fde" providerId="ADAL" clId="{95D44BD7-FC8D-4C7D-AFD0-C50903788458}" dt="2023-04-19T07:23:42.020" v="58" actId="26606"/>
          <ac:cxnSpMkLst>
            <pc:docMk/>
            <pc:sldMk cId="3768403033" sldId="256"/>
            <ac:cxnSpMk id="1065" creationId="{04B2257D-2DD5-4D83-AB7A-AD3F05A0A0FA}"/>
          </ac:cxnSpMkLst>
        </pc:cxnChg>
        <pc:cxnChg chg="add del">
          <ac:chgData name="BEN KHALFALLAH Hela ItimAsrScoVdf" userId="d55be94f-4073-46ba-88ef-465599598fde" providerId="ADAL" clId="{95D44BD7-FC8D-4C7D-AFD0-C50903788458}" dt="2023-04-19T07:23:42.020" v="58" actId="26606"/>
          <ac:cxnSpMkLst>
            <pc:docMk/>
            <pc:sldMk cId="3768403033" sldId="256"/>
            <ac:cxnSpMk id="1071" creationId="{1E994651-3ED5-4618-8E35-0A39AFE3B7EF}"/>
          </ac:cxnSpMkLst>
        </pc:cxnChg>
        <pc:cxnChg chg="add del">
          <ac:chgData name="BEN KHALFALLAH Hela ItimAsrScoVdf" userId="d55be94f-4073-46ba-88ef-465599598fde" providerId="ADAL" clId="{95D44BD7-FC8D-4C7D-AFD0-C50903788458}" dt="2023-04-19T07:23:42.020" v="58" actId="26606"/>
          <ac:cxnSpMkLst>
            <pc:docMk/>
            <pc:sldMk cId="3768403033" sldId="256"/>
            <ac:cxnSpMk id="1072" creationId="{1A887D96-D38A-4C8D-95F6-9BF74036BE6A}"/>
          </ac:cxnSpMkLst>
        </pc:cxnChg>
        <pc:cxnChg chg="add del">
          <ac:chgData name="BEN KHALFALLAH Hela ItimAsrScoVdf" userId="d55be94f-4073-46ba-88ef-465599598fde" providerId="ADAL" clId="{95D44BD7-FC8D-4C7D-AFD0-C50903788458}" dt="2023-04-19T07:30:46.403" v="82" actId="26606"/>
          <ac:cxnSpMkLst>
            <pc:docMk/>
            <pc:sldMk cId="3768403033" sldId="256"/>
            <ac:cxnSpMk id="1079" creationId="{18C10447-0754-466B-A932-C8DE772B3B72}"/>
          </ac:cxnSpMkLst>
        </pc:cxnChg>
        <pc:cxnChg chg="add del">
          <ac:chgData name="BEN KHALFALLAH Hela ItimAsrScoVdf" userId="d55be94f-4073-46ba-88ef-465599598fde" providerId="ADAL" clId="{95D44BD7-FC8D-4C7D-AFD0-C50903788458}" dt="2023-04-19T07:30:46.403" v="82" actId="26606"/>
          <ac:cxnSpMkLst>
            <pc:docMk/>
            <pc:sldMk cId="3768403033" sldId="256"/>
            <ac:cxnSpMk id="1080" creationId="{B5CD974D-BA97-43C6-9D15-03D341934159}"/>
          </ac:cxnSpMkLst>
        </pc:cxnChg>
        <pc:cxnChg chg="add del">
          <ac:chgData name="BEN KHALFALLAH Hela ItimAsrScoVdf" userId="d55be94f-4073-46ba-88ef-465599598fde" providerId="ADAL" clId="{95D44BD7-FC8D-4C7D-AFD0-C50903788458}" dt="2023-04-19T07:30:46.403" v="82" actId="26606"/>
          <ac:cxnSpMkLst>
            <pc:docMk/>
            <pc:sldMk cId="3768403033" sldId="256"/>
            <ac:cxnSpMk id="1081" creationId="{55DD568F-766A-4D4C-A287-EAF316CF288D}"/>
          </ac:cxnSpMkLst>
        </pc:cxnChg>
        <pc:cxnChg chg="add">
          <ac:chgData name="BEN KHALFALLAH Hela ItimAsrScoVdf" userId="d55be94f-4073-46ba-88ef-465599598fde" providerId="ADAL" clId="{95D44BD7-FC8D-4C7D-AFD0-C50903788458}" dt="2023-04-19T07:30:46.403" v="82" actId="26606"/>
          <ac:cxnSpMkLst>
            <pc:docMk/>
            <pc:sldMk cId="3768403033" sldId="256"/>
            <ac:cxnSpMk id="1096" creationId="{18C10447-0754-466B-A932-C8DE772B3B72}"/>
          </ac:cxnSpMkLst>
        </pc:cxnChg>
        <pc:cxnChg chg="add">
          <ac:chgData name="BEN KHALFALLAH Hela ItimAsrScoVdf" userId="d55be94f-4073-46ba-88ef-465599598fde" providerId="ADAL" clId="{95D44BD7-FC8D-4C7D-AFD0-C50903788458}" dt="2023-04-19T07:30:46.403" v="82" actId="26606"/>
          <ac:cxnSpMkLst>
            <pc:docMk/>
            <pc:sldMk cId="3768403033" sldId="256"/>
            <ac:cxnSpMk id="1098" creationId="{B5CD974D-BA97-43C6-9D15-03D341934159}"/>
          </ac:cxnSpMkLst>
        </pc:cxnChg>
        <pc:cxnChg chg="add">
          <ac:chgData name="BEN KHALFALLAH Hela ItimAsrScoVdf" userId="d55be94f-4073-46ba-88ef-465599598fde" providerId="ADAL" clId="{95D44BD7-FC8D-4C7D-AFD0-C50903788458}" dt="2023-04-19T07:30:46.403" v="82" actId="26606"/>
          <ac:cxnSpMkLst>
            <pc:docMk/>
            <pc:sldMk cId="3768403033" sldId="256"/>
            <ac:cxnSpMk id="1100" creationId="{55DD568F-766A-4D4C-A287-EAF316CF288D}"/>
          </ac:cxnSpMkLst>
        </pc:cxnChg>
      </pc:sldChg>
      <pc:sldChg chg="addSp delSp modSp new del mod setBg">
        <pc:chgData name="BEN KHALFALLAH Hela ItimAsrScoVdf" userId="d55be94f-4073-46ba-88ef-465599598fde" providerId="ADAL" clId="{95D44BD7-FC8D-4C7D-AFD0-C50903788458}" dt="2023-04-19T07:25:48.838" v="76" actId="47"/>
        <pc:sldMkLst>
          <pc:docMk/>
          <pc:sldMk cId="1254871924" sldId="257"/>
        </pc:sldMkLst>
        <pc:spChg chg="mod">
          <ac:chgData name="BEN KHALFALLAH Hela ItimAsrScoVdf" userId="d55be94f-4073-46ba-88ef-465599598fde" providerId="ADAL" clId="{95D44BD7-FC8D-4C7D-AFD0-C50903788458}" dt="2023-04-19T07:25:39.950" v="75" actId="26606"/>
          <ac:spMkLst>
            <pc:docMk/>
            <pc:sldMk cId="1254871924" sldId="257"/>
            <ac:spMk id="2" creationId="{AE8E71BA-433A-443C-8BF8-31D20A6033F1}"/>
          </ac:spMkLst>
        </pc:spChg>
        <pc:spChg chg="mod">
          <ac:chgData name="BEN KHALFALLAH Hela ItimAsrScoVdf" userId="d55be94f-4073-46ba-88ef-465599598fde" providerId="ADAL" clId="{95D44BD7-FC8D-4C7D-AFD0-C50903788458}" dt="2023-04-19T07:25:39.950" v="75" actId="26606"/>
          <ac:spMkLst>
            <pc:docMk/>
            <pc:sldMk cId="1254871924" sldId="257"/>
            <ac:spMk id="3" creationId="{1BADCB75-7380-40F3-9D5F-20A668649DA0}"/>
          </ac:spMkLst>
        </pc:spChg>
        <pc:spChg chg="add del">
          <ac:chgData name="BEN KHALFALLAH Hela ItimAsrScoVdf" userId="d55be94f-4073-46ba-88ef-465599598fde" providerId="ADAL" clId="{95D44BD7-FC8D-4C7D-AFD0-C50903788458}" dt="2023-04-19T07:25:09.162" v="66" actId="26606"/>
          <ac:spMkLst>
            <pc:docMk/>
            <pc:sldMk cId="1254871924" sldId="257"/>
            <ac:spMk id="9" creationId="{0646E723-37AC-46C1-833E-49EBFD56E955}"/>
          </ac:spMkLst>
        </pc:spChg>
        <pc:spChg chg="add del">
          <ac:chgData name="BEN KHALFALLAH Hela ItimAsrScoVdf" userId="d55be94f-4073-46ba-88ef-465599598fde" providerId="ADAL" clId="{95D44BD7-FC8D-4C7D-AFD0-C50903788458}" dt="2023-04-19T07:25:09.162" v="66" actId="26606"/>
          <ac:spMkLst>
            <pc:docMk/>
            <pc:sldMk cId="1254871924" sldId="257"/>
            <ac:spMk id="11" creationId="{1064BEB5-927C-40C6-AD8D-5B1081EBA365}"/>
          </ac:spMkLst>
        </pc:spChg>
        <pc:spChg chg="add del">
          <ac:chgData name="BEN KHALFALLAH Hela ItimAsrScoVdf" userId="d55be94f-4073-46ba-88ef-465599598fde" providerId="ADAL" clId="{95D44BD7-FC8D-4C7D-AFD0-C50903788458}" dt="2023-04-19T07:25:09.162" v="66" actId="26606"/>
          <ac:spMkLst>
            <pc:docMk/>
            <pc:sldMk cId="1254871924" sldId="257"/>
            <ac:spMk id="13" creationId="{CFAD90FD-B14D-4011-90EE-AB83798BC2F0}"/>
          </ac:spMkLst>
        </pc:spChg>
        <pc:spChg chg="add del">
          <ac:chgData name="BEN KHALFALLAH Hela ItimAsrScoVdf" userId="d55be94f-4073-46ba-88ef-465599598fde" providerId="ADAL" clId="{95D44BD7-FC8D-4C7D-AFD0-C50903788458}" dt="2023-04-19T07:25:09.162" v="66" actId="26606"/>
          <ac:spMkLst>
            <pc:docMk/>
            <pc:sldMk cId="1254871924" sldId="257"/>
            <ac:spMk id="15" creationId="{3840A683-B247-4FCD-A924-208E0F8114C1}"/>
          </ac:spMkLst>
        </pc:spChg>
        <pc:spChg chg="add del">
          <ac:chgData name="BEN KHALFALLAH Hela ItimAsrScoVdf" userId="d55be94f-4073-46ba-88ef-465599598fde" providerId="ADAL" clId="{95D44BD7-FC8D-4C7D-AFD0-C50903788458}" dt="2023-04-19T07:25:09.162" v="66" actId="26606"/>
          <ac:spMkLst>
            <pc:docMk/>
            <pc:sldMk cId="1254871924" sldId="257"/>
            <ac:spMk id="17" creationId="{E6861741-689A-45A2-98D1-6C4A4F13C0AB}"/>
          </ac:spMkLst>
        </pc:spChg>
        <pc:spChg chg="add del">
          <ac:chgData name="BEN KHALFALLAH Hela ItimAsrScoVdf" userId="d55be94f-4073-46ba-88ef-465599598fde" providerId="ADAL" clId="{95D44BD7-FC8D-4C7D-AFD0-C50903788458}" dt="2023-04-19T07:25:31.508" v="68" actId="26606"/>
          <ac:spMkLst>
            <pc:docMk/>
            <pc:sldMk cId="1254871924" sldId="257"/>
            <ac:spMk id="26" creationId="{414B4D46-9526-4BE1-BC60-D0C3F584E299}"/>
          </ac:spMkLst>
        </pc:spChg>
        <pc:spChg chg="add del">
          <ac:chgData name="BEN KHALFALLAH Hela ItimAsrScoVdf" userId="d55be94f-4073-46ba-88ef-465599598fde" providerId="ADAL" clId="{95D44BD7-FC8D-4C7D-AFD0-C50903788458}" dt="2023-04-19T07:25:31.508" v="68" actId="26606"/>
          <ac:spMkLst>
            <pc:docMk/>
            <pc:sldMk cId="1254871924" sldId="257"/>
            <ac:spMk id="27" creationId="{3CB2DF8D-0A9E-40EC-99F2-54F700B01D2B}"/>
          </ac:spMkLst>
        </pc:spChg>
        <pc:spChg chg="add del">
          <ac:chgData name="BEN KHALFALLAH Hela ItimAsrScoVdf" userId="d55be94f-4073-46ba-88ef-465599598fde" providerId="ADAL" clId="{95D44BD7-FC8D-4C7D-AFD0-C50903788458}" dt="2023-04-19T07:25:31.508" v="68" actId="26606"/>
          <ac:spMkLst>
            <pc:docMk/>
            <pc:sldMk cId="1254871924" sldId="257"/>
            <ac:spMk id="28" creationId="{E236A4AA-6673-4004-B1A2-8E7C46D72D7C}"/>
          </ac:spMkLst>
        </pc:spChg>
        <pc:spChg chg="add del">
          <ac:chgData name="BEN KHALFALLAH Hela ItimAsrScoVdf" userId="d55be94f-4073-46ba-88ef-465599598fde" providerId="ADAL" clId="{95D44BD7-FC8D-4C7D-AFD0-C50903788458}" dt="2023-04-19T07:25:31.508" v="68" actId="26606"/>
          <ac:spMkLst>
            <pc:docMk/>
            <pc:sldMk cId="1254871924" sldId="257"/>
            <ac:spMk id="29" creationId="{4D52C3F7-8C9D-4039-B5A2-C3C7B1184306}"/>
          </ac:spMkLst>
        </pc:spChg>
        <pc:spChg chg="add del">
          <ac:chgData name="BEN KHALFALLAH Hela ItimAsrScoVdf" userId="d55be94f-4073-46ba-88ef-465599598fde" providerId="ADAL" clId="{95D44BD7-FC8D-4C7D-AFD0-C50903788458}" dt="2023-04-19T07:25:31.508" v="68" actId="26606"/>
          <ac:spMkLst>
            <pc:docMk/>
            <pc:sldMk cId="1254871924" sldId="257"/>
            <ac:spMk id="30" creationId="{2F977B43-39D2-42B0-A7C5-61547A147538}"/>
          </ac:spMkLst>
        </pc:spChg>
        <pc:spChg chg="add del">
          <ac:chgData name="BEN KHALFALLAH Hela ItimAsrScoVdf" userId="d55be94f-4073-46ba-88ef-465599598fde" providerId="ADAL" clId="{95D44BD7-FC8D-4C7D-AFD0-C50903788458}" dt="2023-04-19T07:25:31.508" v="68" actId="26606"/>
          <ac:spMkLst>
            <pc:docMk/>
            <pc:sldMk cId="1254871924" sldId="257"/>
            <ac:spMk id="31" creationId="{B0F6D8A5-E067-40D7-8E7F-D4E9D01E474C}"/>
          </ac:spMkLst>
        </pc:spChg>
        <pc:spChg chg="add del">
          <ac:chgData name="BEN KHALFALLAH Hela ItimAsrScoVdf" userId="d55be94f-4073-46ba-88ef-465599598fde" providerId="ADAL" clId="{95D44BD7-FC8D-4C7D-AFD0-C50903788458}" dt="2023-04-19T07:25:35.594" v="70" actId="26606"/>
          <ac:spMkLst>
            <pc:docMk/>
            <pc:sldMk cId="1254871924" sldId="257"/>
            <ac:spMk id="35" creationId="{D465C1FC-DFA3-46C5-9FAF-C9C377B85E63}"/>
          </ac:spMkLst>
        </pc:spChg>
        <pc:spChg chg="add del">
          <ac:chgData name="BEN KHALFALLAH Hela ItimAsrScoVdf" userId="d55be94f-4073-46ba-88ef-465599598fde" providerId="ADAL" clId="{95D44BD7-FC8D-4C7D-AFD0-C50903788458}" dt="2023-04-19T07:25:35.594" v="70" actId="26606"/>
          <ac:spMkLst>
            <pc:docMk/>
            <pc:sldMk cId="1254871924" sldId="257"/>
            <ac:spMk id="36" creationId="{8B886C58-0AFE-441D-937C-CB88459BF779}"/>
          </ac:spMkLst>
        </pc:spChg>
        <pc:spChg chg="add del">
          <ac:chgData name="BEN KHALFALLAH Hela ItimAsrScoVdf" userId="d55be94f-4073-46ba-88ef-465599598fde" providerId="ADAL" clId="{95D44BD7-FC8D-4C7D-AFD0-C50903788458}" dt="2023-04-19T07:25:35.594" v="70" actId="26606"/>
          <ac:spMkLst>
            <pc:docMk/>
            <pc:sldMk cId="1254871924" sldId="257"/>
            <ac:spMk id="37" creationId="{129748EE-6E3E-4FC2-ACA0-1F12AB51CBD2}"/>
          </ac:spMkLst>
        </pc:spChg>
        <pc:spChg chg="add del">
          <ac:chgData name="BEN KHALFALLAH Hela ItimAsrScoVdf" userId="d55be94f-4073-46ba-88ef-465599598fde" providerId="ADAL" clId="{95D44BD7-FC8D-4C7D-AFD0-C50903788458}" dt="2023-04-19T07:25:35.594" v="70" actId="26606"/>
          <ac:spMkLst>
            <pc:docMk/>
            <pc:sldMk cId="1254871924" sldId="257"/>
            <ac:spMk id="38" creationId="{73E5A381-D251-4880-9714-530B28D3EE1B}"/>
          </ac:spMkLst>
        </pc:spChg>
        <pc:spChg chg="add del">
          <ac:chgData name="BEN KHALFALLAH Hela ItimAsrScoVdf" userId="d55be94f-4073-46ba-88ef-465599598fde" providerId="ADAL" clId="{95D44BD7-FC8D-4C7D-AFD0-C50903788458}" dt="2023-04-19T07:25:38.695" v="72" actId="26606"/>
          <ac:spMkLst>
            <pc:docMk/>
            <pc:sldMk cId="1254871924" sldId="257"/>
            <ac:spMk id="43" creationId="{904B0613-4B9E-419E-B0B1-5203F45CF7FA}"/>
          </ac:spMkLst>
        </pc:spChg>
        <pc:spChg chg="add del">
          <ac:chgData name="BEN KHALFALLAH Hela ItimAsrScoVdf" userId="d55be94f-4073-46ba-88ef-465599598fde" providerId="ADAL" clId="{95D44BD7-FC8D-4C7D-AFD0-C50903788458}" dt="2023-04-19T07:25:38.695" v="72" actId="26606"/>
          <ac:spMkLst>
            <pc:docMk/>
            <pc:sldMk cId="1254871924" sldId="257"/>
            <ac:spMk id="44" creationId="{BC7B8D30-1A58-4AAC-8B25-A5FA6A2A893E}"/>
          </ac:spMkLst>
        </pc:spChg>
        <pc:spChg chg="add del">
          <ac:chgData name="BEN KHALFALLAH Hela ItimAsrScoVdf" userId="d55be94f-4073-46ba-88ef-465599598fde" providerId="ADAL" clId="{95D44BD7-FC8D-4C7D-AFD0-C50903788458}" dt="2023-04-19T07:25:38.695" v="72" actId="26606"/>
          <ac:spMkLst>
            <pc:docMk/>
            <pc:sldMk cId="1254871924" sldId="257"/>
            <ac:spMk id="45" creationId="{8DE2132D-D49D-4BB5-A347-6DE7A20602E9}"/>
          </ac:spMkLst>
        </pc:spChg>
        <pc:spChg chg="add del">
          <ac:chgData name="BEN KHALFALLAH Hela ItimAsrScoVdf" userId="d55be94f-4073-46ba-88ef-465599598fde" providerId="ADAL" clId="{95D44BD7-FC8D-4C7D-AFD0-C50903788458}" dt="2023-04-19T07:25:38.695" v="72" actId="26606"/>
          <ac:spMkLst>
            <pc:docMk/>
            <pc:sldMk cId="1254871924" sldId="257"/>
            <ac:spMk id="46" creationId="{E50A98F1-56AC-43B2-BBCB-70A389404144}"/>
          </ac:spMkLst>
        </pc:spChg>
        <pc:spChg chg="add del">
          <ac:chgData name="BEN KHALFALLAH Hela ItimAsrScoVdf" userId="d55be94f-4073-46ba-88ef-465599598fde" providerId="ADAL" clId="{95D44BD7-FC8D-4C7D-AFD0-C50903788458}" dt="2023-04-19T07:25:38.695" v="72" actId="26606"/>
          <ac:spMkLst>
            <pc:docMk/>
            <pc:sldMk cId="1254871924" sldId="257"/>
            <ac:spMk id="47" creationId="{C2A8A693-4DC5-41FD-813A-E84EDC53C24A}"/>
          </ac:spMkLst>
        </pc:spChg>
        <pc:spChg chg="add del">
          <ac:chgData name="BEN KHALFALLAH Hela ItimAsrScoVdf" userId="d55be94f-4073-46ba-88ef-465599598fde" providerId="ADAL" clId="{95D44BD7-FC8D-4C7D-AFD0-C50903788458}" dt="2023-04-19T07:25:39.934" v="74" actId="26606"/>
          <ac:spMkLst>
            <pc:docMk/>
            <pc:sldMk cId="1254871924" sldId="257"/>
            <ac:spMk id="52" creationId="{E12BDCE4-06B1-43E4-9B72-70B045BC8FC4}"/>
          </ac:spMkLst>
        </pc:spChg>
        <pc:spChg chg="add del">
          <ac:chgData name="BEN KHALFALLAH Hela ItimAsrScoVdf" userId="d55be94f-4073-46ba-88ef-465599598fde" providerId="ADAL" clId="{95D44BD7-FC8D-4C7D-AFD0-C50903788458}" dt="2023-04-19T07:25:39.934" v="74" actId="26606"/>
          <ac:spMkLst>
            <pc:docMk/>
            <pc:sldMk cId="1254871924" sldId="257"/>
            <ac:spMk id="53" creationId="{7E51BA89-D41D-4B1D-B3F0-6CBEC1767B99}"/>
          </ac:spMkLst>
        </pc:spChg>
        <pc:spChg chg="add del">
          <ac:chgData name="BEN KHALFALLAH Hela ItimAsrScoVdf" userId="d55be94f-4073-46ba-88ef-465599598fde" providerId="ADAL" clId="{95D44BD7-FC8D-4C7D-AFD0-C50903788458}" dt="2023-04-19T07:25:39.934" v="74" actId="26606"/>
          <ac:spMkLst>
            <pc:docMk/>
            <pc:sldMk cId="1254871924" sldId="257"/>
            <ac:spMk id="54" creationId="{C26B744A-1B73-4772-AD6B-71995691599E}"/>
          </ac:spMkLst>
        </pc:spChg>
        <pc:spChg chg="add del">
          <ac:chgData name="BEN KHALFALLAH Hela ItimAsrScoVdf" userId="d55be94f-4073-46ba-88ef-465599598fde" providerId="ADAL" clId="{95D44BD7-FC8D-4C7D-AFD0-C50903788458}" dt="2023-04-19T07:25:39.934" v="74" actId="26606"/>
          <ac:spMkLst>
            <pc:docMk/>
            <pc:sldMk cId="1254871924" sldId="257"/>
            <ac:spMk id="55" creationId="{E862A855-4970-44F3-A22E-001A48200716}"/>
          </ac:spMkLst>
        </pc:spChg>
        <pc:spChg chg="add del">
          <ac:chgData name="BEN KHALFALLAH Hela ItimAsrScoVdf" userId="d55be94f-4073-46ba-88ef-465599598fde" providerId="ADAL" clId="{95D44BD7-FC8D-4C7D-AFD0-C50903788458}" dt="2023-04-19T07:25:39.934" v="74" actId="26606"/>
          <ac:spMkLst>
            <pc:docMk/>
            <pc:sldMk cId="1254871924" sldId="257"/>
            <ac:spMk id="56" creationId="{D3912AED-C59B-4F6B-9ED6-CAC80BE67F31}"/>
          </ac:spMkLst>
        </pc:spChg>
        <pc:spChg chg="add">
          <ac:chgData name="BEN KHALFALLAH Hela ItimAsrScoVdf" userId="d55be94f-4073-46ba-88ef-465599598fde" providerId="ADAL" clId="{95D44BD7-FC8D-4C7D-AFD0-C50903788458}" dt="2023-04-19T07:25:39.950" v="75" actId="26606"/>
          <ac:spMkLst>
            <pc:docMk/>
            <pc:sldMk cId="1254871924" sldId="257"/>
            <ac:spMk id="61" creationId="{904B0613-4B9E-419E-B0B1-5203F45CF7FA}"/>
          </ac:spMkLst>
        </pc:spChg>
        <pc:spChg chg="add">
          <ac:chgData name="BEN KHALFALLAH Hela ItimAsrScoVdf" userId="d55be94f-4073-46ba-88ef-465599598fde" providerId="ADAL" clId="{95D44BD7-FC8D-4C7D-AFD0-C50903788458}" dt="2023-04-19T07:25:39.950" v="75" actId="26606"/>
          <ac:spMkLst>
            <pc:docMk/>
            <pc:sldMk cId="1254871924" sldId="257"/>
            <ac:spMk id="62" creationId="{BC7B8D30-1A58-4AAC-8B25-A5FA6A2A893E}"/>
          </ac:spMkLst>
        </pc:spChg>
        <pc:spChg chg="add">
          <ac:chgData name="BEN KHALFALLAH Hela ItimAsrScoVdf" userId="d55be94f-4073-46ba-88ef-465599598fde" providerId="ADAL" clId="{95D44BD7-FC8D-4C7D-AFD0-C50903788458}" dt="2023-04-19T07:25:39.950" v="75" actId="26606"/>
          <ac:spMkLst>
            <pc:docMk/>
            <pc:sldMk cId="1254871924" sldId="257"/>
            <ac:spMk id="63" creationId="{8DE2132D-D49D-4BB5-A347-6DE7A20602E9}"/>
          </ac:spMkLst>
        </pc:spChg>
        <pc:spChg chg="add">
          <ac:chgData name="BEN KHALFALLAH Hela ItimAsrScoVdf" userId="d55be94f-4073-46ba-88ef-465599598fde" providerId="ADAL" clId="{95D44BD7-FC8D-4C7D-AFD0-C50903788458}" dt="2023-04-19T07:25:39.950" v="75" actId="26606"/>
          <ac:spMkLst>
            <pc:docMk/>
            <pc:sldMk cId="1254871924" sldId="257"/>
            <ac:spMk id="64" creationId="{E50A98F1-56AC-43B2-BBCB-70A389404144}"/>
          </ac:spMkLst>
        </pc:spChg>
        <pc:spChg chg="add">
          <ac:chgData name="BEN KHALFALLAH Hela ItimAsrScoVdf" userId="d55be94f-4073-46ba-88ef-465599598fde" providerId="ADAL" clId="{95D44BD7-FC8D-4C7D-AFD0-C50903788458}" dt="2023-04-19T07:25:39.950" v="75" actId="26606"/>
          <ac:spMkLst>
            <pc:docMk/>
            <pc:sldMk cId="1254871924" sldId="257"/>
            <ac:spMk id="65" creationId="{C2A8A693-4DC5-41FD-813A-E84EDC53C24A}"/>
          </ac:spMkLst>
        </pc:spChg>
        <pc:picChg chg="add mod ord">
          <ac:chgData name="BEN KHALFALLAH Hela ItimAsrScoVdf" userId="d55be94f-4073-46ba-88ef-465599598fde" providerId="ADAL" clId="{95D44BD7-FC8D-4C7D-AFD0-C50903788458}" dt="2023-04-19T07:25:39.950" v="75" actId="26606"/>
          <ac:picMkLst>
            <pc:docMk/>
            <pc:sldMk cId="1254871924" sldId="257"/>
            <ac:picMk id="4" creationId="{67694FAA-94F5-48D8-9AEF-8568295284AB}"/>
          </ac:picMkLst>
        </pc:picChg>
        <pc:cxnChg chg="add del">
          <ac:chgData name="BEN KHALFALLAH Hela ItimAsrScoVdf" userId="d55be94f-4073-46ba-88ef-465599598fde" providerId="ADAL" clId="{95D44BD7-FC8D-4C7D-AFD0-C50903788458}" dt="2023-04-19T07:25:09.162" v="66" actId="26606"/>
          <ac:cxnSpMkLst>
            <pc:docMk/>
            <pc:sldMk cId="1254871924" sldId="257"/>
            <ac:cxnSpMk id="19" creationId="{0C77DF75-521B-49EA-B235-767773C0E2D1}"/>
          </ac:cxnSpMkLst>
        </pc:cxnChg>
        <pc:cxnChg chg="add del">
          <ac:chgData name="BEN KHALFALLAH Hela ItimAsrScoVdf" userId="d55be94f-4073-46ba-88ef-465599598fde" providerId="ADAL" clId="{95D44BD7-FC8D-4C7D-AFD0-C50903788458}" dt="2023-04-19T07:25:09.162" v="66" actId="26606"/>
          <ac:cxnSpMkLst>
            <pc:docMk/>
            <pc:sldMk cId="1254871924" sldId="257"/>
            <ac:cxnSpMk id="21" creationId="{D8C40A12-D255-4952-B536-CF4E4866D2DA}"/>
          </ac:cxnSpMkLst>
        </pc:cxnChg>
        <pc:cxnChg chg="add del">
          <ac:chgData name="BEN KHALFALLAH Hela ItimAsrScoVdf" userId="d55be94f-4073-46ba-88ef-465599598fde" providerId="ADAL" clId="{95D44BD7-FC8D-4C7D-AFD0-C50903788458}" dt="2023-04-19T07:25:09.162" v="66" actId="26606"/>
          <ac:cxnSpMkLst>
            <pc:docMk/>
            <pc:sldMk cId="1254871924" sldId="257"/>
            <ac:cxnSpMk id="23" creationId="{612384E2-1832-460A-A0E1-22E604739033}"/>
          </ac:cxnSpMkLst>
        </pc:cxnChg>
        <pc:cxnChg chg="add del">
          <ac:chgData name="BEN KHALFALLAH Hela ItimAsrScoVdf" userId="d55be94f-4073-46ba-88ef-465599598fde" providerId="ADAL" clId="{95D44BD7-FC8D-4C7D-AFD0-C50903788458}" dt="2023-04-19T07:25:31.508" v="68" actId="26606"/>
          <ac:cxnSpMkLst>
            <pc:docMk/>
            <pc:sldMk cId="1254871924" sldId="257"/>
            <ac:cxnSpMk id="25" creationId="{CFC767D2-4FE5-44CE-BA88-F9B89625970C}"/>
          </ac:cxnSpMkLst>
        </pc:cxnChg>
        <pc:cxnChg chg="add del">
          <ac:chgData name="BEN KHALFALLAH Hela ItimAsrScoVdf" userId="d55be94f-4073-46ba-88ef-465599598fde" providerId="ADAL" clId="{95D44BD7-FC8D-4C7D-AFD0-C50903788458}" dt="2023-04-19T07:25:31.508" v="68" actId="26606"/>
          <ac:cxnSpMkLst>
            <pc:docMk/>
            <pc:sldMk cId="1254871924" sldId="257"/>
            <ac:cxnSpMk id="32" creationId="{B596F966-7CDC-4C84-B942-6B711420A693}"/>
          </ac:cxnSpMkLst>
        </pc:cxnChg>
        <pc:cxnChg chg="add del">
          <ac:chgData name="BEN KHALFALLAH Hela ItimAsrScoVdf" userId="d55be94f-4073-46ba-88ef-465599598fde" providerId="ADAL" clId="{95D44BD7-FC8D-4C7D-AFD0-C50903788458}" dt="2023-04-19T07:25:31.508" v="68" actId="26606"/>
          <ac:cxnSpMkLst>
            <pc:docMk/>
            <pc:sldMk cId="1254871924" sldId="257"/>
            <ac:cxnSpMk id="33" creationId="{3F2A616E-2732-4526-BDC8-1689F06C82D3}"/>
          </ac:cxnSpMkLst>
        </pc:cxnChg>
        <pc:cxnChg chg="add del">
          <ac:chgData name="BEN KHALFALLAH Hela ItimAsrScoVdf" userId="d55be94f-4073-46ba-88ef-465599598fde" providerId="ADAL" clId="{95D44BD7-FC8D-4C7D-AFD0-C50903788458}" dt="2023-04-19T07:25:35.594" v="70" actId="26606"/>
          <ac:cxnSpMkLst>
            <pc:docMk/>
            <pc:sldMk cId="1254871924" sldId="257"/>
            <ac:cxnSpMk id="39" creationId="{8B7156C4-96CE-4C55-BBBF-3F10C23116EE}"/>
          </ac:cxnSpMkLst>
        </pc:cxnChg>
        <pc:cxnChg chg="add del">
          <ac:chgData name="BEN KHALFALLAH Hela ItimAsrScoVdf" userId="d55be94f-4073-46ba-88ef-465599598fde" providerId="ADAL" clId="{95D44BD7-FC8D-4C7D-AFD0-C50903788458}" dt="2023-04-19T07:25:35.594" v="70" actId="26606"/>
          <ac:cxnSpMkLst>
            <pc:docMk/>
            <pc:sldMk cId="1254871924" sldId="257"/>
            <ac:cxnSpMk id="40" creationId="{88C3A3B4-2A59-4319-8007-200D721865F6}"/>
          </ac:cxnSpMkLst>
        </pc:cxnChg>
        <pc:cxnChg chg="add del">
          <ac:chgData name="BEN KHALFALLAH Hela ItimAsrScoVdf" userId="d55be94f-4073-46ba-88ef-465599598fde" providerId="ADAL" clId="{95D44BD7-FC8D-4C7D-AFD0-C50903788458}" dt="2023-04-19T07:25:35.594" v="70" actId="26606"/>
          <ac:cxnSpMkLst>
            <pc:docMk/>
            <pc:sldMk cId="1254871924" sldId="257"/>
            <ac:cxnSpMk id="41" creationId="{A9329761-0E22-487E-9CF4-FE08571F1738}"/>
          </ac:cxnSpMkLst>
        </pc:cxnChg>
        <pc:cxnChg chg="add del">
          <ac:chgData name="BEN KHALFALLAH Hela ItimAsrScoVdf" userId="d55be94f-4073-46ba-88ef-465599598fde" providerId="ADAL" clId="{95D44BD7-FC8D-4C7D-AFD0-C50903788458}" dt="2023-04-19T07:25:38.695" v="72" actId="26606"/>
          <ac:cxnSpMkLst>
            <pc:docMk/>
            <pc:sldMk cId="1254871924" sldId="257"/>
            <ac:cxnSpMk id="48" creationId="{18C10447-0754-466B-A932-C8DE772B3B72}"/>
          </ac:cxnSpMkLst>
        </pc:cxnChg>
        <pc:cxnChg chg="add del">
          <ac:chgData name="BEN KHALFALLAH Hela ItimAsrScoVdf" userId="d55be94f-4073-46ba-88ef-465599598fde" providerId="ADAL" clId="{95D44BD7-FC8D-4C7D-AFD0-C50903788458}" dt="2023-04-19T07:25:38.695" v="72" actId="26606"/>
          <ac:cxnSpMkLst>
            <pc:docMk/>
            <pc:sldMk cId="1254871924" sldId="257"/>
            <ac:cxnSpMk id="49" creationId="{B5CD974D-BA97-43C6-9D15-03D341934159}"/>
          </ac:cxnSpMkLst>
        </pc:cxnChg>
        <pc:cxnChg chg="add del">
          <ac:chgData name="BEN KHALFALLAH Hela ItimAsrScoVdf" userId="d55be94f-4073-46ba-88ef-465599598fde" providerId="ADAL" clId="{95D44BD7-FC8D-4C7D-AFD0-C50903788458}" dt="2023-04-19T07:25:38.695" v="72" actId="26606"/>
          <ac:cxnSpMkLst>
            <pc:docMk/>
            <pc:sldMk cId="1254871924" sldId="257"/>
            <ac:cxnSpMk id="50" creationId="{55DD568F-766A-4D4C-A287-EAF316CF288D}"/>
          </ac:cxnSpMkLst>
        </pc:cxnChg>
        <pc:cxnChg chg="add del">
          <ac:chgData name="BEN KHALFALLAH Hela ItimAsrScoVdf" userId="d55be94f-4073-46ba-88ef-465599598fde" providerId="ADAL" clId="{95D44BD7-FC8D-4C7D-AFD0-C50903788458}" dt="2023-04-19T07:25:39.934" v="74" actId="26606"/>
          <ac:cxnSpMkLst>
            <pc:docMk/>
            <pc:sldMk cId="1254871924" sldId="257"/>
            <ac:cxnSpMk id="57" creationId="{1E994651-3ED5-4618-8E35-0A39AFE3B7EF}"/>
          </ac:cxnSpMkLst>
        </pc:cxnChg>
        <pc:cxnChg chg="add del">
          <ac:chgData name="BEN KHALFALLAH Hela ItimAsrScoVdf" userId="d55be94f-4073-46ba-88ef-465599598fde" providerId="ADAL" clId="{95D44BD7-FC8D-4C7D-AFD0-C50903788458}" dt="2023-04-19T07:25:39.934" v="74" actId="26606"/>
          <ac:cxnSpMkLst>
            <pc:docMk/>
            <pc:sldMk cId="1254871924" sldId="257"/>
            <ac:cxnSpMk id="58" creationId="{1A887D96-D38A-4C8D-95F6-9BF74036BE6A}"/>
          </ac:cxnSpMkLst>
        </pc:cxnChg>
        <pc:cxnChg chg="add del">
          <ac:chgData name="BEN KHALFALLAH Hela ItimAsrScoVdf" userId="d55be94f-4073-46ba-88ef-465599598fde" providerId="ADAL" clId="{95D44BD7-FC8D-4C7D-AFD0-C50903788458}" dt="2023-04-19T07:25:39.934" v="74" actId="26606"/>
          <ac:cxnSpMkLst>
            <pc:docMk/>
            <pc:sldMk cId="1254871924" sldId="257"/>
            <ac:cxnSpMk id="59" creationId="{04B2257D-2DD5-4D83-AB7A-AD3F05A0A0FA}"/>
          </ac:cxnSpMkLst>
        </pc:cxnChg>
        <pc:cxnChg chg="add">
          <ac:chgData name="BEN KHALFALLAH Hela ItimAsrScoVdf" userId="d55be94f-4073-46ba-88ef-465599598fde" providerId="ADAL" clId="{95D44BD7-FC8D-4C7D-AFD0-C50903788458}" dt="2023-04-19T07:25:39.950" v="75" actId="26606"/>
          <ac:cxnSpMkLst>
            <pc:docMk/>
            <pc:sldMk cId="1254871924" sldId="257"/>
            <ac:cxnSpMk id="66" creationId="{18C10447-0754-466B-A932-C8DE772B3B72}"/>
          </ac:cxnSpMkLst>
        </pc:cxnChg>
        <pc:cxnChg chg="add">
          <ac:chgData name="BEN KHALFALLAH Hela ItimAsrScoVdf" userId="d55be94f-4073-46ba-88ef-465599598fde" providerId="ADAL" clId="{95D44BD7-FC8D-4C7D-AFD0-C50903788458}" dt="2023-04-19T07:25:39.950" v="75" actId="26606"/>
          <ac:cxnSpMkLst>
            <pc:docMk/>
            <pc:sldMk cId="1254871924" sldId="257"/>
            <ac:cxnSpMk id="67" creationId="{B5CD974D-BA97-43C6-9D15-03D341934159}"/>
          </ac:cxnSpMkLst>
        </pc:cxnChg>
        <pc:cxnChg chg="add">
          <ac:chgData name="BEN KHALFALLAH Hela ItimAsrScoVdf" userId="d55be94f-4073-46ba-88ef-465599598fde" providerId="ADAL" clId="{95D44BD7-FC8D-4C7D-AFD0-C50903788458}" dt="2023-04-19T07:25:39.950" v="75" actId="26606"/>
          <ac:cxnSpMkLst>
            <pc:docMk/>
            <pc:sldMk cId="1254871924" sldId="257"/>
            <ac:cxnSpMk id="68" creationId="{55DD568F-766A-4D4C-A287-EAF316CF288D}"/>
          </ac:cxnSpMkLst>
        </pc:cxnChg>
      </pc:sldChg>
      <pc:sldChg chg="modSp new del mod">
        <pc:chgData name="BEN KHALFALLAH Hela ItimAsrScoVdf" userId="d55be94f-4073-46ba-88ef-465599598fde" providerId="ADAL" clId="{95D44BD7-FC8D-4C7D-AFD0-C50903788458}" dt="2023-04-19T08:07:09.152" v="139" actId="47"/>
        <pc:sldMkLst>
          <pc:docMk/>
          <pc:sldMk cId="2935648904" sldId="257"/>
        </pc:sldMkLst>
        <pc:spChg chg="mod">
          <ac:chgData name="BEN KHALFALLAH Hela ItimAsrScoVdf" userId="d55be94f-4073-46ba-88ef-465599598fde" providerId="ADAL" clId="{95D44BD7-FC8D-4C7D-AFD0-C50903788458}" dt="2023-04-19T07:36:10.971" v="118"/>
          <ac:spMkLst>
            <pc:docMk/>
            <pc:sldMk cId="2935648904" sldId="257"/>
            <ac:spMk id="2" creationId="{2C0611DB-6DDE-410D-B29B-31259C09AB7E}"/>
          </ac:spMkLst>
        </pc:spChg>
        <pc:spChg chg="mod">
          <ac:chgData name="BEN KHALFALLAH Hela ItimAsrScoVdf" userId="d55be94f-4073-46ba-88ef-465599598fde" providerId="ADAL" clId="{95D44BD7-FC8D-4C7D-AFD0-C50903788458}" dt="2023-04-19T07:36:10.971" v="118"/>
          <ac:spMkLst>
            <pc:docMk/>
            <pc:sldMk cId="2935648904" sldId="257"/>
            <ac:spMk id="3" creationId="{35AD696E-FCC8-4158-A5C9-A66F15DE2211}"/>
          </ac:spMkLst>
        </pc:spChg>
      </pc:sldChg>
      <pc:sldChg chg="addSp delSp modSp new mod setBg delDesignElem">
        <pc:chgData name="BEN KHALFALLAH Hela ItimAsrScoVdf" userId="d55be94f-4073-46ba-88ef-465599598fde" providerId="ADAL" clId="{95D44BD7-FC8D-4C7D-AFD0-C50903788458}" dt="2023-04-19T18:14:30.191" v="3475" actId="26606"/>
        <pc:sldMkLst>
          <pc:docMk/>
          <pc:sldMk cId="2936439962" sldId="258"/>
        </pc:sldMkLst>
        <pc:spChg chg="mod">
          <ac:chgData name="BEN KHALFALLAH Hela ItimAsrScoVdf" userId="d55be94f-4073-46ba-88ef-465599598fde" providerId="ADAL" clId="{95D44BD7-FC8D-4C7D-AFD0-C50903788458}" dt="2023-04-19T18:14:30.191" v="3475" actId="26606"/>
          <ac:spMkLst>
            <pc:docMk/>
            <pc:sldMk cId="2936439962" sldId="258"/>
            <ac:spMk id="2" creationId="{E27EE429-5EEF-4822-B884-73490B34168E}"/>
          </ac:spMkLst>
        </pc:spChg>
        <pc:spChg chg="mod">
          <ac:chgData name="BEN KHALFALLAH Hela ItimAsrScoVdf" userId="d55be94f-4073-46ba-88ef-465599598fde" providerId="ADAL" clId="{95D44BD7-FC8D-4C7D-AFD0-C50903788458}" dt="2023-04-19T18:14:30.191" v="3475" actId="26606"/>
          <ac:spMkLst>
            <pc:docMk/>
            <pc:sldMk cId="2936439962" sldId="258"/>
            <ac:spMk id="3" creationId="{A6A063EF-4A5A-4F8D-9509-D60BE6F606B8}"/>
          </ac:spMkLst>
        </pc:spChg>
        <pc:spChg chg="add del">
          <ac:chgData name="BEN KHALFALLAH Hela ItimAsrScoVdf" userId="d55be94f-4073-46ba-88ef-465599598fde" providerId="ADAL" clId="{95D44BD7-FC8D-4C7D-AFD0-C50903788458}" dt="2023-04-19T07:37:12.566" v="123" actId="26606"/>
          <ac:spMkLst>
            <pc:docMk/>
            <pc:sldMk cId="2936439962" sldId="258"/>
            <ac:spMk id="3076" creationId="{2FDF0794-1B86-42B2-B8C7-F60123E638ED}"/>
          </ac:spMkLst>
        </pc:spChg>
        <pc:spChg chg="add del">
          <ac:chgData name="BEN KHALFALLAH Hela ItimAsrScoVdf" userId="d55be94f-4073-46ba-88ef-465599598fde" providerId="ADAL" clId="{95D44BD7-FC8D-4C7D-AFD0-C50903788458}" dt="2023-04-19T07:32:08.415" v="116" actId="26606"/>
          <ac:spMkLst>
            <pc:docMk/>
            <pc:sldMk cId="2936439962" sldId="258"/>
            <ac:spMk id="3079" creationId="{904B0613-4B9E-419E-B0B1-5203F45CF7FA}"/>
          </ac:spMkLst>
        </pc:spChg>
        <pc:spChg chg="add del">
          <ac:chgData name="BEN KHALFALLAH Hela ItimAsrScoVdf" userId="d55be94f-4073-46ba-88ef-465599598fde" providerId="ADAL" clId="{95D44BD7-FC8D-4C7D-AFD0-C50903788458}" dt="2023-04-19T07:32:08.415" v="116" actId="26606"/>
          <ac:spMkLst>
            <pc:docMk/>
            <pc:sldMk cId="2936439962" sldId="258"/>
            <ac:spMk id="3081" creationId="{BC7B8D30-1A58-4AAC-8B25-A5FA6A2A893E}"/>
          </ac:spMkLst>
        </pc:spChg>
        <pc:spChg chg="add del">
          <ac:chgData name="BEN KHALFALLAH Hela ItimAsrScoVdf" userId="d55be94f-4073-46ba-88ef-465599598fde" providerId="ADAL" clId="{95D44BD7-FC8D-4C7D-AFD0-C50903788458}" dt="2023-04-19T07:38:02.713" v="128" actId="26606"/>
          <ac:spMkLst>
            <pc:docMk/>
            <pc:sldMk cId="2936439962" sldId="258"/>
            <ac:spMk id="3082" creationId="{2FDF0794-1B86-42B2-B8C7-F60123E638ED}"/>
          </ac:spMkLst>
        </pc:spChg>
        <pc:spChg chg="add del">
          <ac:chgData name="BEN KHALFALLAH Hela ItimAsrScoVdf" userId="d55be94f-4073-46ba-88ef-465599598fde" providerId="ADAL" clId="{95D44BD7-FC8D-4C7D-AFD0-C50903788458}" dt="2023-04-19T07:32:08.415" v="116" actId="26606"/>
          <ac:spMkLst>
            <pc:docMk/>
            <pc:sldMk cId="2936439962" sldId="258"/>
            <ac:spMk id="3083" creationId="{8DE2132D-D49D-4BB5-A347-6DE7A20602E9}"/>
          </ac:spMkLst>
        </pc:spChg>
        <pc:spChg chg="add del">
          <ac:chgData name="BEN KHALFALLAH Hela ItimAsrScoVdf" userId="d55be94f-4073-46ba-88ef-465599598fde" providerId="ADAL" clId="{95D44BD7-FC8D-4C7D-AFD0-C50903788458}" dt="2023-04-19T07:32:08.415" v="116" actId="26606"/>
          <ac:spMkLst>
            <pc:docMk/>
            <pc:sldMk cId="2936439962" sldId="258"/>
            <ac:spMk id="3085" creationId="{E50A98F1-56AC-43B2-BBCB-70A389404144}"/>
          </ac:spMkLst>
        </pc:spChg>
        <pc:spChg chg="add del">
          <ac:chgData name="BEN KHALFALLAH Hela ItimAsrScoVdf" userId="d55be94f-4073-46ba-88ef-465599598fde" providerId="ADAL" clId="{95D44BD7-FC8D-4C7D-AFD0-C50903788458}" dt="2023-04-19T07:37:48.522" v="125" actId="26606"/>
          <ac:spMkLst>
            <pc:docMk/>
            <pc:sldMk cId="2936439962" sldId="258"/>
            <ac:spMk id="3086" creationId="{2FDF0794-1B86-42B2-B8C7-F60123E638ED}"/>
          </ac:spMkLst>
        </pc:spChg>
        <pc:spChg chg="add del">
          <ac:chgData name="BEN KHALFALLAH Hela ItimAsrScoVdf" userId="d55be94f-4073-46ba-88ef-465599598fde" providerId="ADAL" clId="{95D44BD7-FC8D-4C7D-AFD0-C50903788458}" dt="2023-04-19T07:32:08.415" v="116" actId="26606"/>
          <ac:spMkLst>
            <pc:docMk/>
            <pc:sldMk cId="2936439962" sldId="258"/>
            <ac:spMk id="3087" creationId="{C2A8A693-4DC5-41FD-813A-E84EDC53C24A}"/>
          </ac:spMkLst>
        </pc:spChg>
        <pc:spChg chg="add del">
          <ac:chgData name="BEN KHALFALLAH Hela ItimAsrScoVdf" userId="d55be94f-4073-46ba-88ef-465599598fde" providerId="ADAL" clId="{95D44BD7-FC8D-4C7D-AFD0-C50903788458}" dt="2023-04-19T07:38:02.709" v="127" actId="26606"/>
          <ac:spMkLst>
            <pc:docMk/>
            <pc:sldMk cId="2936439962" sldId="258"/>
            <ac:spMk id="3090" creationId="{CA73784B-AC76-4BAD-93AF-C72D0EDFD715}"/>
          </ac:spMkLst>
        </pc:spChg>
        <pc:spChg chg="add del">
          <ac:chgData name="BEN KHALFALLAH Hela ItimAsrScoVdf" userId="d55be94f-4073-46ba-88ef-465599598fde" providerId="ADAL" clId="{95D44BD7-FC8D-4C7D-AFD0-C50903788458}" dt="2023-04-19T08:05:36.083" v="133" actId="26606"/>
          <ac:spMkLst>
            <pc:docMk/>
            <pc:sldMk cId="2936439962" sldId="258"/>
            <ac:spMk id="3094" creationId="{2FDF0794-1B86-42B2-B8C7-F60123E638ED}"/>
          </ac:spMkLst>
        </pc:spChg>
        <pc:spChg chg="add del">
          <ac:chgData name="BEN KHALFALLAH Hela ItimAsrScoVdf" userId="d55be94f-4073-46ba-88ef-465599598fde" providerId="ADAL" clId="{95D44BD7-FC8D-4C7D-AFD0-C50903788458}" dt="2023-04-19T08:05:36.075" v="132" actId="26606"/>
          <ac:spMkLst>
            <pc:docMk/>
            <pc:sldMk cId="2936439962" sldId="258"/>
            <ac:spMk id="3097" creationId="{CA73784B-AC76-4BAD-93AF-C72D0EDFD715}"/>
          </ac:spMkLst>
        </pc:spChg>
        <pc:spChg chg="add del">
          <ac:chgData name="BEN KHALFALLAH Hela ItimAsrScoVdf" userId="d55be94f-4073-46ba-88ef-465599598fde" providerId="ADAL" clId="{95D44BD7-FC8D-4C7D-AFD0-C50903788458}" dt="2023-04-19T07:32:03.220" v="111" actId="26606"/>
          <ac:spMkLst>
            <pc:docMk/>
            <pc:sldMk cId="2936439962" sldId="258"/>
            <ac:spMk id="3098" creationId="{D465C1FC-DFA3-46C5-9FAF-C9C377B85E63}"/>
          </ac:spMkLst>
        </pc:spChg>
        <pc:spChg chg="add del">
          <ac:chgData name="BEN KHALFALLAH Hela ItimAsrScoVdf" userId="d55be94f-4073-46ba-88ef-465599598fde" providerId="ADAL" clId="{95D44BD7-FC8D-4C7D-AFD0-C50903788458}" dt="2023-04-19T07:32:03.220" v="111" actId="26606"/>
          <ac:spMkLst>
            <pc:docMk/>
            <pc:sldMk cId="2936439962" sldId="258"/>
            <ac:spMk id="3100" creationId="{8B886C58-0AFE-441D-937C-CB88459BF779}"/>
          </ac:spMkLst>
        </pc:spChg>
        <pc:spChg chg="add del">
          <ac:chgData name="BEN KHALFALLAH Hela ItimAsrScoVdf" userId="d55be94f-4073-46ba-88ef-465599598fde" providerId="ADAL" clId="{95D44BD7-FC8D-4C7D-AFD0-C50903788458}" dt="2023-04-19T08:06:58.789" v="138" actId="26606"/>
          <ac:spMkLst>
            <pc:docMk/>
            <pc:sldMk cId="2936439962" sldId="258"/>
            <ac:spMk id="3101" creationId="{C6D18C07-B1F9-42F0-8956-B88FC37A674C}"/>
          </ac:spMkLst>
        </pc:spChg>
        <pc:spChg chg="add del">
          <ac:chgData name="BEN KHALFALLAH Hela ItimAsrScoVdf" userId="d55be94f-4073-46ba-88ef-465599598fde" providerId="ADAL" clId="{95D44BD7-FC8D-4C7D-AFD0-C50903788458}" dt="2023-04-19T07:32:03.220" v="111" actId="26606"/>
          <ac:spMkLst>
            <pc:docMk/>
            <pc:sldMk cId="2936439962" sldId="258"/>
            <ac:spMk id="3102" creationId="{129748EE-6E3E-4FC2-ACA0-1F12AB51CBD2}"/>
          </ac:spMkLst>
        </pc:spChg>
        <pc:spChg chg="add del">
          <ac:chgData name="BEN KHALFALLAH Hela ItimAsrScoVdf" userId="d55be94f-4073-46ba-88ef-465599598fde" providerId="ADAL" clId="{95D44BD7-FC8D-4C7D-AFD0-C50903788458}" dt="2023-04-19T08:06:58.782" v="137" actId="26606"/>
          <ac:spMkLst>
            <pc:docMk/>
            <pc:sldMk cId="2936439962" sldId="258"/>
            <ac:spMk id="3103" creationId="{C6D18C07-B1F9-42F0-8956-B88FC37A674C}"/>
          </ac:spMkLst>
        </pc:spChg>
        <pc:spChg chg="add del">
          <ac:chgData name="BEN KHALFALLAH Hela ItimAsrScoVdf" userId="d55be94f-4073-46ba-88ef-465599598fde" providerId="ADAL" clId="{95D44BD7-FC8D-4C7D-AFD0-C50903788458}" dt="2023-04-19T07:32:03.220" v="111" actId="26606"/>
          <ac:spMkLst>
            <pc:docMk/>
            <pc:sldMk cId="2936439962" sldId="258"/>
            <ac:spMk id="3104" creationId="{73E5A381-D251-4880-9714-530B28D3EE1B}"/>
          </ac:spMkLst>
        </pc:spChg>
        <pc:spChg chg="add del">
          <ac:chgData name="BEN KHALFALLAH Hela ItimAsrScoVdf" userId="d55be94f-4073-46ba-88ef-465599598fde" providerId="ADAL" clId="{95D44BD7-FC8D-4C7D-AFD0-C50903788458}" dt="2023-04-19T18:14:30.191" v="3475" actId="26606"/>
          <ac:spMkLst>
            <pc:docMk/>
            <pc:sldMk cId="2936439962" sldId="258"/>
            <ac:spMk id="3105" creationId="{2A85F7B3-F4E6-4FBF-B74E-43CAB468F500}"/>
          </ac:spMkLst>
        </pc:spChg>
        <pc:spChg chg="add del">
          <ac:chgData name="BEN KHALFALLAH Hela ItimAsrScoVdf" userId="d55be94f-4073-46ba-88ef-465599598fde" providerId="ADAL" clId="{95D44BD7-FC8D-4C7D-AFD0-C50903788458}" dt="2023-04-19T18:14:30.185" v="3474" actId="26606"/>
          <ac:spMkLst>
            <pc:docMk/>
            <pc:sldMk cId="2936439962" sldId="258"/>
            <ac:spMk id="3109" creationId="{CA73784B-AC76-4BAD-93AF-C72D0EDFD715}"/>
          </ac:spMkLst>
        </pc:spChg>
        <pc:spChg chg="add del">
          <ac:chgData name="BEN KHALFALLAH Hela ItimAsrScoVdf" userId="d55be94f-4073-46ba-88ef-465599598fde" providerId="ADAL" clId="{95D44BD7-FC8D-4C7D-AFD0-C50903788458}" dt="2023-04-19T07:32:05.778" v="113" actId="26606"/>
          <ac:spMkLst>
            <pc:docMk/>
            <pc:sldMk cId="2936439962" sldId="258"/>
            <ac:spMk id="3113" creationId="{904B0613-4B9E-419E-B0B1-5203F45CF7FA}"/>
          </ac:spMkLst>
        </pc:spChg>
        <pc:spChg chg="add del">
          <ac:chgData name="BEN KHALFALLAH Hela ItimAsrScoVdf" userId="d55be94f-4073-46ba-88ef-465599598fde" providerId="ADAL" clId="{95D44BD7-FC8D-4C7D-AFD0-C50903788458}" dt="2023-04-19T07:32:05.778" v="113" actId="26606"/>
          <ac:spMkLst>
            <pc:docMk/>
            <pc:sldMk cId="2936439962" sldId="258"/>
            <ac:spMk id="3114" creationId="{BC7B8D30-1A58-4AAC-8B25-A5FA6A2A893E}"/>
          </ac:spMkLst>
        </pc:spChg>
        <pc:spChg chg="add del">
          <ac:chgData name="BEN KHALFALLAH Hela ItimAsrScoVdf" userId="d55be94f-4073-46ba-88ef-465599598fde" providerId="ADAL" clId="{95D44BD7-FC8D-4C7D-AFD0-C50903788458}" dt="2023-04-19T07:32:05.778" v="113" actId="26606"/>
          <ac:spMkLst>
            <pc:docMk/>
            <pc:sldMk cId="2936439962" sldId="258"/>
            <ac:spMk id="3115" creationId="{8DE2132D-D49D-4BB5-A347-6DE7A20602E9}"/>
          </ac:spMkLst>
        </pc:spChg>
        <pc:spChg chg="add del">
          <ac:chgData name="BEN KHALFALLAH Hela ItimAsrScoVdf" userId="d55be94f-4073-46ba-88ef-465599598fde" providerId="ADAL" clId="{95D44BD7-FC8D-4C7D-AFD0-C50903788458}" dt="2023-04-19T07:32:05.778" v="113" actId="26606"/>
          <ac:spMkLst>
            <pc:docMk/>
            <pc:sldMk cId="2936439962" sldId="258"/>
            <ac:spMk id="3116" creationId="{E50A98F1-56AC-43B2-BBCB-70A389404144}"/>
          </ac:spMkLst>
        </pc:spChg>
        <pc:spChg chg="add del">
          <ac:chgData name="BEN KHALFALLAH Hela ItimAsrScoVdf" userId="d55be94f-4073-46ba-88ef-465599598fde" providerId="ADAL" clId="{95D44BD7-FC8D-4C7D-AFD0-C50903788458}" dt="2023-04-19T07:32:05.778" v="113" actId="26606"/>
          <ac:spMkLst>
            <pc:docMk/>
            <pc:sldMk cId="2936439962" sldId="258"/>
            <ac:spMk id="3117" creationId="{C2A8A693-4DC5-41FD-813A-E84EDC53C24A}"/>
          </ac:spMkLst>
        </pc:spChg>
        <pc:spChg chg="add">
          <ac:chgData name="BEN KHALFALLAH Hela ItimAsrScoVdf" userId="d55be94f-4073-46ba-88ef-465599598fde" providerId="ADAL" clId="{95D44BD7-FC8D-4C7D-AFD0-C50903788458}" dt="2023-04-19T18:14:30.191" v="3475" actId="26606"/>
          <ac:spMkLst>
            <pc:docMk/>
            <pc:sldMk cId="2936439962" sldId="258"/>
            <ac:spMk id="3120" creationId="{C6D18C07-B1F9-42F0-8956-B88FC37A674C}"/>
          </ac:spMkLst>
        </pc:spChg>
        <pc:spChg chg="add del">
          <ac:chgData name="BEN KHALFALLAH Hela ItimAsrScoVdf" userId="d55be94f-4073-46ba-88ef-465599598fde" providerId="ADAL" clId="{95D44BD7-FC8D-4C7D-AFD0-C50903788458}" dt="2023-04-19T07:32:08.402" v="115" actId="26606"/>
          <ac:spMkLst>
            <pc:docMk/>
            <pc:sldMk cId="2936439962" sldId="258"/>
            <ac:spMk id="3121" creationId="{D465C1FC-DFA3-46C5-9FAF-C9C377B85E63}"/>
          </ac:spMkLst>
        </pc:spChg>
        <pc:spChg chg="add del">
          <ac:chgData name="BEN KHALFALLAH Hela ItimAsrScoVdf" userId="d55be94f-4073-46ba-88ef-465599598fde" providerId="ADAL" clId="{95D44BD7-FC8D-4C7D-AFD0-C50903788458}" dt="2023-04-19T07:32:08.402" v="115" actId="26606"/>
          <ac:spMkLst>
            <pc:docMk/>
            <pc:sldMk cId="2936439962" sldId="258"/>
            <ac:spMk id="3122" creationId="{8B886C58-0AFE-441D-937C-CB88459BF779}"/>
          </ac:spMkLst>
        </pc:spChg>
        <pc:spChg chg="add del">
          <ac:chgData name="BEN KHALFALLAH Hela ItimAsrScoVdf" userId="d55be94f-4073-46ba-88ef-465599598fde" providerId="ADAL" clId="{95D44BD7-FC8D-4C7D-AFD0-C50903788458}" dt="2023-04-19T07:32:08.402" v="115" actId="26606"/>
          <ac:spMkLst>
            <pc:docMk/>
            <pc:sldMk cId="2936439962" sldId="258"/>
            <ac:spMk id="3123" creationId="{129748EE-6E3E-4FC2-ACA0-1F12AB51CBD2}"/>
          </ac:spMkLst>
        </pc:spChg>
        <pc:spChg chg="add del">
          <ac:chgData name="BEN KHALFALLAH Hela ItimAsrScoVdf" userId="d55be94f-4073-46ba-88ef-465599598fde" providerId="ADAL" clId="{95D44BD7-FC8D-4C7D-AFD0-C50903788458}" dt="2023-04-19T07:32:08.402" v="115" actId="26606"/>
          <ac:spMkLst>
            <pc:docMk/>
            <pc:sldMk cId="2936439962" sldId="258"/>
            <ac:spMk id="3124" creationId="{73E5A381-D251-4880-9714-530B28D3EE1B}"/>
          </ac:spMkLst>
        </pc:spChg>
        <pc:spChg chg="add del">
          <ac:chgData name="BEN KHALFALLAH Hela ItimAsrScoVdf" userId="d55be94f-4073-46ba-88ef-465599598fde" providerId="ADAL" clId="{95D44BD7-FC8D-4C7D-AFD0-C50903788458}" dt="2023-04-19T07:36:10.971" v="118"/>
          <ac:spMkLst>
            <pc:docMk/>
            <pc:sldMk cId="2936439962" sldId="258"/>
            <ac:spMk id="3129" creationId="{904B0613-4B9E-419E-B0B1-5203F45CF7FA}"/>
          </ac:spMkLst>
        </pc:spChg>
        <pc:spChg chg="add del">
          <ac:chgData name="BEN KHALFALLAH Hela ItimAsrScoVdf" userId="d55be94f-4073-46ba-88ef-465599598fde" providerId="ADAL" clId="{95D44BD7-FC8D-4C7D-AFD0-C50903788458}" dt="2023-04-19T07:36:10.971" v="118"/>
          <ac:spMkLst>
            <pc:docMk/>
            <pc:sldMk cId="2936439962" sldId="258"/>
            <ac:spMk id="3130" creationId="{BC7B8D30-1A58-4AAC-8B25-A5FA6A2A893E}"/>
          </ac:spMkLst>
        </pc:spChg>
        <pc:spChg chg="add del">
          <ac:chgData name="BEN KHALFALLAH Hela ItimAsrScoVdf" userId="d55be94f-4073-46ba-88ef-465599598fde" providerId="ADAL" clId="{95D44BD7-FC8D-4C7D-AFD0-C50903788458}" dt="2023-04-19T07:36:10.971" v="118"/>
          <ac:spMkLst>
            <pc:docMk/>
            <pc:sldMk cId="2936439962" sldId="258"/>
            <ac:spMk id="3131" creationId="{8DE2132D-D49D-4BB5-A347-6DE7A20602E9}"/>
          </ac:spMkLst>
        </pc:spChg>
        <pc:spChg chg="add del">
          <ac:chgData name="BEN KHALFALLAH Hela ItimAsrScoVdf" userId="d55be94f-4073-46ba-88ef-465599598fde" providerId="ADAL" clId="{95D44BD7-FC8D-4C7D-AFD0-C50903788458}" dt="2023-04-19T07:36:10.971" v="118"/>
          <ac:spMkLst>
            <pc:docMk/>
            <pc:sldMk cId="2936439962" sldId="258"/>
            <ac:spMk id="3132" creationId="{E50A98F1-56AC-43B2-BBCB-70A389404144}"/>
          </ac:spMkLst>
        </pc:spChg>
        <pc:spChg chg="add del">
          <ac:chgData name="BEN KHALFALLAH Hela ItimAsrScoVdf" userId="d55be94f-4073-46ba-88ef-465599598fde" providerId="ADAL" clId="{95D44BD7-FC8D-4C7D-AFD0-C50903788458}" dt="2023-04-19T07:36:10.971" v="118"/>
          <ac:spMkLst>
            <pc:docMk/>
            <pc:sldMk cId="2936439962" sldId="258"/>
            <ac:spMk id="3133" creationId="{C2A8A693-4DC5-41FD-813A-E84EDC53C24A}"/>
          </ac:spMkLst>
        </pc:spChg>
        <pc:picChg chg="add del mod">
          <ac:chgData name="BEN KHALFALLAH Hela ItimAsrScoVdf" userId="d55be94f-4073-46ba-88ef-465599598fde" providerId="ADAL" clId="{95D44BD7-FC8D-4C7D-AFD0-C50903788458}" dt="2023-04-19T07:38:06.076" v="129" actId="478"/>
          <ac:picMkLst>
            <pc:docMk/>
            <pc:sldMk cId="2936439962" sldId="258"/>
            <ac:picMk id="4" creationId="{4EFC662D-87D4-4EFE-A5CF-36398596CE35}"/>
          </ac:picMkLst>
        </pc:picChg>
        <pc:picChg chg="add del mod">
          <ac:chgData name="BEN KHALFALLAH Hela ItimAsrScoVdf" userId="d55be94f-4073-46ba-88ef-465599598fde" providerId="ADAL" clId="{95D44BD7-FC8D-4C7D-AFD0-C50903788458}" dt="2023-04-19T07:37:03.019" v="121" actId="478"/>
          <ac:picMkLst>
            <pc:docMk/>
            <pc:sldMk cId="2936439962" sldId="258"/>
            <ac:picMk id="3074" creationId="{672EE16D-83C2-4C49-92C4-172DDFD016F8}"/>
          </ac:picMkLst>
        </pc:picChg>
        <pc:picChg chg="add del mod">
          <ac:chgData name="BEN KHALFALLAH Hela ItimAsrScoVdf" userId="d55be94f-4073-46ba-88ef-465599598fde" providerId="ADAL" clId="{95D44BD7-FC8D-4C7D-AFD0-C50903788458}" dt="2023-04-19T18:14:17.831" v="3471" actId="478"/>
          <ac:picMkLst>
            <pc:docMk/>
            <pc:sldMk cId="2936439962" sldId="258"/>
            <ac:picMk id="3078" creationId="{C7500B18-585D-43B0-8C25-00CF783E92A1}"/>
          </ac:picMkLst>
        </pc:picChg>
        <pc:picChg chg="add mod">
          <ac:chgData name="BEN KHALFALLAH Hela ItimAsrScoVdf" userId="d55be94f-4073-46ba-88ef-465599598fde" providerId="ADAL" clId="{95D44BD7-FC8D-4C7D-AFD0-C50903788458}" dt="2023-04-19T18:14:30.191" v="3475" actId="26606"/>
          <ac:picMkLst>
            <pc:docMk/>
            <pc:sldMk cId="2936439962" sldId="258"/>
            <ac:picMk id="3080" creationId="{E718FFBF-C7EB-47D3-A8DB-15038A0816D7}"/>
          </ac:picMkLst>
        </pc:picChg>
        <pc:cxnChg chg="add del">
          <ac:chgData name="BEN KHALFALLAH Hela ItimAsrScoVdf" userId="d55be94f-4073-46ba-88ef-465599598fde" providerId="ADAL" clId="{95D44BD7-FC8D-4C7D-AFD0-C50903788458}" dt="2023-04-19T07:37:12.566" v="123" actId="26606"/>
          <ac:cxnSpMkLst>
            <pc:docMk/>
            <pc:sldMk cId="2936439962" sldId="258"/>
            <ac:cxnSpMk id="3077" creationId="{96D07482-83A3-4451-943C-B46961082957}"/>
          </ac:cxnSpMkLst>
        </pc:cxnChg>
        <pc:cxnChg chg="add del">
          <ac:chgData name="BEN KHALFALLAH Hela ItimAsrScoVdf" userId="d55be94f-4073-46ba-88ef-465599598fde" providerId="ADAL" clId="{95D44BD7-FC8D-4C7D-AFD0-C50903788458}" dt="2023-04-19T07:38:02.713" v="128" actId="26606"/>
          <ac:cxnSpMkLst>
            <pc:docMk/>
            <pc:sldMk cId="2936439962" sldId="258"/>
            <ac:cxnSpMk id="3084" creationId="{96D07482-83A3-4451-943C-B46961082957}"/>
          </ac:cxnSpMkLst>
        </pc:cxnChg>
        <pc:cxnChg chg="add del">
          <ac:chgData name="BEN KHALFALLAH Hela ItimAsrScoVdf" userId="d55be94f-4073-46ba-88ef-465599598fde" providerId="ADAL" clId="{95D44BD7-FC8D-4C7D-AFD0-C50903788458}" dt="2023-04-19T07:37:48.522" v="125" actId="26606"/>
          <ac:cxnSpMkLst>
            <pc:docMk/>
            <pc:sldMk cId="2936439962" sldId="258"/>
            <ac:cxnSpMk id="3088" creationId="{96D07482-83A3-4451-943C-B46961082957}"/>
          </ac:cxnSpMkLst>
        </pc:cxnChg>
        <pc:cxnChg chg="add del">
          <ac:chgData name="BEN KHALFALLAH Hela ItimAsrScoVdf" userId="d55be94f-4073-46ba-88ef-465599598fde" providerId="ADAL" clId="{95D44BD7-FC8D-4C7D-AFD0-C50903788458}" dt="2023-04-19T07:32:08.415" v="116" actId="26606"/>
          <ac:cxnSpMkLst>
            <pc:docMk/>
            <pc:sldMk cId="2936439962" sldId="258"/>
            <ac:cxnSpMk id="3089" creationId="{18C10447-0754-466B-A932-C8DE772B3B72}"/>
          </ac:cxnSpMkLst>
        </pc:cxnChg>
        <pc:cxnChg chg="add del">
          <ac:chgData name="BEN KHALFALLAH Hela ItimAsrScoVdf" userId="d55be94f-4073-46ba-88ef-465599598fde" providerId="ADAL" clId="{95D44BD7-FC8D-4C7D-AFD0-C50903788458}" dt="2023-04-19T07:32:08.415" v="116" actId="26606"/>
          <ac:cxnSpMkLst>
            <pc:docMk/>
            <pc:sldMk cId="2936439962" sldId="258"/>
            <ac:cxnSpMk id="3091" creationId="{B5CD974D-BA97-43C6-9D15-03D341934159}"/>
          </ac:cxnSpMkLst>
        </pc:cxnChg>
        <pc:cxnChg chg="add del">
          <ac:chgData name="BEN KHALFALLAH Hela ItimAsrScoVdf" userId="d55be94f-4073-46ba-88ef-465599598fde" providerId="ADAL" clId="{95D44BD7-FC8D-4C7D-AFD0-C50903788458}" dt="2023-04-19T07:38:02.709" v="127" actId="26606"/>
          <ac:cxnSpMkLst>
            <pc:docMk/>
            <pc:sldMk cId="2936439962" sldId="258"/>
            <ac:cxnSpMk id="3092" creationId="{811DCF04-0C7C-44FC-8246-FC8D736B1A71}"/>
          </ac:cxnSpMkLst>
        </pc:cxnChg>
        <pc:cxnChg chg="add del">
          <ac:chgData name="BEN KHALFALLAH Hela ItimAsrScoVdf" userId="d55be94f-4073-46ba-88ef-465599598fde" providerId="ADAL" clId="{95D44BD7-FC8D-4C7D-AFD0-C50903788458}" dt="2023-04-19T07:32:08.415" v="116" actId="26606"/>
          <ac:cxnSpMkLst>
            <pc:docMk/>
            <pc:sldMk cId="2936439962" sldId="258"/>
            <ac:cxnSpMk id="3093" creationId="{55DD568F-766A-4D4C-A287-EAF316CF288D}"/>
          </ac:cxnSpMkLst>
        </pc:cxnChg>
        <pc:cxnChg chg="add del">
          <ac:chgData name="BEN KHALFALLAH Hela ItimAsrScoVdf" userId="d55be94f-4073-46ba-88ef-465599598fde" providerId="ADAL" clId="{95D44BD7-FC8D-4C7D-AFD0-C50903788458}" dt="2023-04-19T08:05:36.083" v="133" actId="26606"/>
          <ac:cxnSpMkLst>
            <pc:docMk/>
            <pc:sldMk cId="2936439962" sldId="258"/>
            <ac:cxnSpMk id="3095" creationId="{96D07482-83A3-4451-943C-B46961082957}"/>
          </ac:cxnSpMkLst>
        </pc:cxnChg>
        <pc:cxnChg chg="add del">
          <ac:chgData name="BEN KHALFALLAH Hela ItimAsrScoVdf" userId="d55be94f-4073-46ba-88ef-465599598fde" providerId="ADAL" clId="{95D44BD7-FC8D-4C7D-AFD0-C50903788458}" dt="2023-04-19T08:05:36.075" v="132" actId="26606"/>
          <ac:cxnSpMkLst>
            <pc:docMk/>
            <pc:sldMk cId="2936439962" sldId="258"/>
            <ac:cxnSpMk id="3099" creationId="{811DCF04-0C7C-44FC-8246-FC8D736B1A71}"/>
          </ac:cxnSpMkLst>
        </pc:cxnChg>
        <pc:cxnChg chg="add del">
          <ac:chgData name="BEN KHALFALLAH Hela ItimAsrScoVdf" userId="d55be94f-4073-46ba-88ef-465599598fde" providerId="ADAL" clId="{95D44BD7-FC8D-4C7D-AFD0-C50903788458}" dt="2023-04-19T07:32:03.220" v="111" actId="26606"/>
          <ac:cxnSpMkLst>
            <pc:docMk/>
            <pc:sldMk cId="2936439962" sldId="258"/>
            <ac:cxnSpMk id="3106" creationId="{8B7156C4-96CE-4C55-BBBF-3F10C23116EE}"/>
          </ac:cxnSpMkLst>
        </pc:cxnChg>
        <pc:cxnChg chg="add del">
          <ac:chgData name="BEN KHALFALLAH Hela ItimAsrScoVdf" userId="d55be94f-4073-46ba-88ef-465599598fde" providerId="ADAL" clId="{95D44BD7-FC8D-4C7D-AFD0-C50903788458}" dt="2023-04-19T18:14:30.191" v="3475" actId="26606"/>
          <ac:cxnSpMkLst>
            <pc:docMk/>
            <pc:sldMk cId="2936439962" sldId="258"/>
            <ac:cxnSpMk id="3107" creationId="{73741D5B-1709-4CDB-963A-CC3C749412B8}"/>
          </ac:cxnSpMkLst>
        </pc:cxnChg>
        <pc:cxnChg chg="add del">
          <ac:chgData name="BEN KHALFALLAH Hela ItimAsrScoVdf" userId="d55be94f-4073-46ba-88ef-465599598fde" providerId="ADAL" clId="{95D44BD7-FC8D-4C7D-AFD0-C50903788458}" dt="2023-04-19T07:32:03.220" v="111" actId="26606"/>
          <ac:cxnSpMkLst>
            <pc:docMk/>
            <pc:sldMk cId="2936439962" sldId="258"/>
            <ac:cxnSpMk id="3108" creationId="{88C3A3B4-2A59-4319-8007-200D721865F6}"/>
          </ac:cxnSpMkLst>
        </pc:cxnChg>
        <pc:cxnChg chg="add del">
          <ac:chgData name="BEN KHALFALLAH Hela ItimAsrScoVdf" userId="d55be94f-4073-46ba-88ef-465599598fde" providerId="ADAL" clId="{95D44BD7-FC8D-4C7D-AFD0-C50903788458}" dt="2023-04-19T07:32:03.220" v="111" actId="26606"/>
          <ac:cxnSpMkLst>
            <pc:docMk/>
            <pc:sldMk cId="2936439962" sldId="258"/>
            <ac:cxnSpMk id="3110" creationId="{A9329761-0E22-487E-9CF4-FE08571F1738}"/>
          </ac:cxnSpMkLst>
        </pc:cxnChg>
        <pc:cxnChg chg="add del">
          <ac:chgData name="BEN KHALFALLAH Hela ItimAsrScoVdf" userId="d55be94f-4073-46ba-88ef-465599598fde" providerId="ADAL" clId="{95D44BD7-FC8D-4C7D-AFD0-C50903788458}" dt="2023-04-19T18:14:30.185" v="3474" actId="26606"/>
          <ac:cxnSpMkLst>
            <pc:docMk/>
            <pc:sldMk cId="2936439962" sldId="258"/>
            <ac:cxnSpMk id="3111" creationId="{811DCF04-0C7C-44FC-8246-FC8D736B1A71}"/>
          </ac:cxnSpMkLst>
        </pc:cxnChg>
        <pc:cxnChg chg="add del">
          <ac:chgData name="BEN KHALFALLAH Hela ItimAsrScoVdf" userId="d55be94f-4073-46ba-88ef-465599598fde" providerId="ADAL" clId="{95D44BD7-FC8D-4C7D-AFD0-C50903788458}" dt="2023-04-19T07:32:05.778" v="113" actId="26606"/>
          <ac:cxnSpMkLst>
            <pc:docMk/>
            <pc:sldMk cId="2936439962" sldId="258"/>
            <ac:cxnSpMk id="3112" creationId="{55DD568F-766A-4D4C-A287-EAF316CF288D}"/>
          </ac:cxnSpMkLst>
        </pc:cxnChg>
        <pc:cxnChg chg="add del">
          <ac:chgData name="BEN KHALFALLAH Hela ItimAsrScoVdf" userId="d55be94f-4073-46ba-88ef-465599598fde" providerId="ADAL" clId="{95D44BD7-FC8D-4C7D-AFD0-C50903788458}" dt="2023-04-19T07:32:05.778" v="113" actId="26606"/>
          <ac:cxnSpMkLst>
            <pc:docMk/>
            <pc:sldMk cId="2936439962" sldId="258"/>
            <ac:cxnSpMk id="3118" creationId="{18C10447-0754-466B-A932-C8DE772B3B72}"/>
          </ac:cxnSpMkLst>
        </pc:cxnChg>
        <pc:cxnChg chg="add del">
          <ac:chgData name="BEN KHALFALLAH Hela ItimAsrScoVdf" userId="d55be94f-4073-46ba-88ef-465599598fde" providerId="ADAL" clId="{95D44BD7-FC8D-4C7D-AFD0-C50903788458}" dt="2023-04-19T07:32:05.778" v="113" actId="26606"/>
          <ac:cxnSpMkLst>
            <pc:docMk/>
            <pc:sldMk cId="2936439962" sldId="258"/>
            <ac:cxnSpMk id="3119" creationId="{B5CD974D-BA97-43C6-9D15-03D341934159}"/>
          </ac:cxnSpMkLst>
        </pc:cxnChg>
        <pc:cxnChg chg="add del">
          <ac:chgData name="BEN KHALFALLAH Hela ItimAsrScoVdf" userId="d55be94f-4073-46ba-88ef-465599598fde" providerId="ADAL" clId="{95D44BD7-FC8D-4C7D-AFD0-C50903788458}" dt="2023-04-19T07:32:08.402" v="115" actId="26606"/>
          <ac:cxnSpMkLst>
            <pc:docMk/>
            <pc:sldMk cId="2936439962" sldId="258"/>
            <ac:cxnSpMk id="3125" creationId="{8B7156C4-96CE-4C55-BBBF-3F10C23116EE}"/>
          </ac:cxnSpMkLst>
        </pc:cxnChg>
        <pc:cxnChg chg="add del">
          <ac:chgData name="BEN KHALFALLAH Hela ItimAsrScoVdf" userId="d55be94f-4073-46ba-88ef-465599598fde" providerId="ADAL" clId="{95D44BD7-FC8D-4C7D-AFD0-C50903788458}" dt="2023-04-19T07:32:08.402" v="115" actId="26606"/>
          <ac:cxnSpMkLst>
            <pc:docMk/>
            <pc:sldMk cId="2936439962" sldId="258"/>
            <ac:cxnSpMk id="3126" creationId="{88C3A3B4-2A59-4319-8007-200D721865F6}"/>
          </ac:cxnSpMkLst>
        </pc:cxnChg>
        <pc:cxnChg chg="add del">
          <ac:chgData name="BEN KHALFALLAH Hela ItimAsrScoVdf" userId="d55be94f-4073-46ba-88ef-465599598fde" providerId="ADAL" clId="{95D44BD7-FC8D-4C7D-AFD0-C50903788458}" dt="2023-04-19T07:32:08.402" v="115" actId="26606"/>
          <ac:cxnSpMkLst>
            <pc:docMk/>
            <pc:sldMk cId="2936439962" sldId="258"/>
            <ac:cxnSpMk id="3127" creationId="{A9329761-0E22-487E-9CF4-FE08571F1738}"/>
          </ac:cxnSpMkLst>
        </pc:cxnChg>
        <pc:cxnChg chg="add del">
          <ac:chgData name="BEN KHALFALLAH Hela ItimAsrScoVdf" userId="d55be94f-4073-46ba-88ef-465599598fde" providerId="ADAL" clId="{95D44BD7-FC8D-4C7D-AFD0-C50903788458}" dt="2023-04-19T07:36:10.971" v="118"/>
          <ac:cxnSpMkLst>
            <pc:docMk/>
            <pc:sldMk cId="2936439962" sldId="258"/>
            <ac:cxnSpMk id="3134" creationId="{18C10447-0754-466B-A932-C8DE772B3B72}"/>
          </ac:cxnSpMkLst>
        </pc:cxnChg>
        <pc:cxnChg chg="add del">
          <ac:chgData name="BEN KHALFALLAH Hela ItimAsrScoVdf" userId="d55be94f-4073-46ba-88ef-465599598fde" providerId="ADAL" clId="{95D44BD7-FC8D-4C7D-AFD0-C50903788458}" dt="2023-04-19T07:36:10.971" v="118"/>
          <ac:cxnSpMkLst>
            <pc:docMk/>
            <pc:sldMk cId="2936439962" sldId="258"/>
            <ac:cxnSpMk id="3135" creationId="{B5CD974D-BA97-43C6-9D15-03D341934159}"/>
          </ac:cxnSpMkLst>
        </pc:cxnChg>
        <pc:cxnChg chg="add del">
          <ac:chgData name="BEN KHALFALLAH Hela ItimAsrScoVdf" userId="d55be94f-4073-46ba-88ef-465599598fde" providerId="ADAL" clId="{95D44BD7-FC8D-4C7D-AFD0-C50903788458}" dt="2023-04-19T07:36:10.971" v="118"/>
          <ac:cxnSpMkLst>
            <pc:docMk/>
            <pc:sldMk cId="2936439962" sldId="258"/>
            <ac:cxnSpMk id="3136" creationId="{55DD568F-766A-4D4C-A287-EAF316CF288D}"/>
          </ac:cxnSpMkLst>
        </pc:cxnChg>
      </pc:sldChg>
      <pc:sldChg chg="addSp delSp modSp new mod setBg setClrOvrMap">
        <pc:chgData name="BEN KHALFALLAH Hela ItimAsrScoVdf" userId="d55be94f-4073-46ba-88ef-465599598fde" providerId="ADAL" clId="{95D44BD7-FC8D-4C7D-AFD0-C50903788458}" dt="2023-04-19T18:38:35.543" v="3828" actId="207"/>
        <pc:sldMkLst>
          <pc:docMk/>
          <pc:sldMk cId="3474436821" sldId="259"/>
        </pc:sldMkLst>
        <pc:spChg chg="mod">
          <ac:chgData name="BEN KHALFALLAH Hela ItimAsrScoVdf" userId="d55be94f-4073-46ba-88ef-465599598fde" providerId="ADAL" clId="{95D44BD7-FC8D-4C7D-AFD0-C50903788458}" dt="2023-04-19T18:27:24.048" v="3615" actId="26606"/>
          <ac:spMkLst>
            <pc:docMk/>
            <pc:sldMk cId="3474436821" sldId="259"/>
            <ac:spMk id="2" creationId="{4EAE4B32-A09C-4047-BB26-0651B1586B0C}"/>
          </ac:spMkLst>
        </pc:spChg>
        <pc:spChg chg="add del mod">
          <ac:chgData name="BEN KHALFALLAH Hela ItimAsrScoVdf" userId="d55be94f-4073-46ba-88ef-465599598fde" providerId="ADAL" clId="{95D44BD7-FC8D-4C7D-AFD0-C50903788458}" dt="2023-04-19T08:45:04.251" v="419" actId="26606"/>
          <ac:spMkLst>
            <pc:docMk/>
            <pc:sldMk cId="3474436821" sldId="259"/>
            <ac:spMk id="3" creationId="{0EAA6520-11C8-4132-ABC4-2B6E43F42694}"/>
          </ac:spMkLst>
        </pc:spChg>
        <pc:spChg chg="add del">
          <ac:chgData name="BEN KHALFALLAH Hela ItimAsrScoVdf" userId="d55be94f-4073-46ba-88ef-465599598fde" providerId="ADAL" clId="{95D44BD7-FC8D-4C7D-AFD0-C50903788458}" dt="2023-04-19T08:44:49.921" v="412" actId="26606"/>
          <ac:spMkLst>
            <pc:docMk/>
            <pc:sldMk cId="3474436821" sldId="259"/>
            <ac:spMk id="9" creationId="{6109556B-EAE9-4435-B409-0519F2CBDB14}"/>
          </ac:spMkLst>
        </pc:spChg>
        <pc:spChg chg="add del">
          <ac:chgData name="BEN KHALFALLAH Hela ItimAsrScoVdf" userId="d55be94f-4073-46ba-88ef-465599598fde" providerId="ADAL" clId="{95D44BD7-FC8D-4C7D-AFD0-C50903788458}" dt="2023-04-19T08:44:59.057" v="416" actId="26606"/>
          <ac:spMkLst>
            <pc:docMk/>
            <pc:sldMk cId="3474436821" sldId="259"/>
            <ac:spMk id="17" creationId="{0EAA6520-11C8-4132-ABC4-2B6E43F42694}"/>
          </ac:spMkLst>
        </pc:spChg>
        <pc:spChg chg="add del mod">
          <ac:chgData name="BEN KHALFALLAH Hela ItimAsrScoVdf" userId="d55be94f-4073-46ba-88ef-465599598fde" providerId="ADAL" clId="{95D44BD7-FC8D-4C7D-AFD0-C50903788458}" dt="2023-04-19T18:23:46.865" v="3512" actId="26606"/>
          <ac:spMkLst>
            <pc:docMk/>
            <pc:sldMk cId="3474436821" sldId="259"/>
            <ac:spMk id="21" creationId="{0EAA6520-11C8-4132-ABC4-2B6E43F42694}"/>
          </ac:spMkLst>
        </pc:spChg>
        <pc:spChg chg="add del">
          <ac:chgData name="BEN KHALFALLAH Hela ItimAsrScoVdf" userId="d55be94f-4073-46ba-88ef-465599598fde" providerId="ADAL" clId="{95D44BD7-FC8D-4C7D-AFD0-C50903788458}" dt="2023-04-19T08:45:22.763" v="422" actId="26606"/>
          <ac:spMkLst>
            <pc:docMk/>
            <pc:sldMk cId="3474436821" sldId="259"/>
            <ac:spMk id="27" creationId="{F7422F06-6017-4361-8872-E0E2CEB20B48}"/>
          </ac:spMkLst>
        </pc:spChg>
        <pc:spChg chg="add del">
          <ac:chgData name="BEN KHALFALLAH Hela ItimAsrScoVdf" userId="d55be94f-4073-46ba-88ef-465599598fde" providerId="ADAL" clId="{95D44BD7-FC8D-4C7D-AFD0-C50903788458}" dt="2023-04-19T08:45:24.938" v="424" actId="26606"/>
          <ac:spMkLst>
            <pc:docMk/>
            <pc:sldMk cId="3474436821" sldId="259"/>
            <ac:spMk id="29" creationId="{F7422F06-6017-4361-8872-E0E2CEB20B48}"/>
          </ac:spMkLst>
        </pc:spChg>
        <pc:spChg chg="add del">
          <ac:chgData name="BEN KHALFALLAH Hela ItimAsrScoVdf" userId="d55be94f-4073-46ba-88ef-465599598fde" providerId="ADAL" clId="{95D44BD7-FC8D-4C7D-AFD0-C50903788458}" dt="2023-04-19T08:45:26.734" v="426" actId="26606"/>
          <ac:spMkLst>
            <pc:docMk/>
            <pc:sldMk cId="3474436821" sldId="259"/>
            <ac:spMk id="32" creationId="{F7422F06-6017-4361-8872-E0E2CEB20B48}"/>
          </ac:spMkLst>
        </pc:spChg>
        <pc:spChg chg="add del">
          <ac:chgData name="BEN KHALFALLAH Hela ItimAsrScoVdf" userId="d55be94f-4073-46ba-88ef-465599598fde" providerId="ADAL" clId="{95D44BD7-FC8D-4C7D-AFD0-C50903788458}" dt="2023-04-19T08:48:58.774" v="436" actId="26606"/>
          <ac:spMkLst>
            <pc:docMk/>
            <pc:sldMk cId="3474436821" sldId="259"/>
            <ac:spMk id="35" creationId="{F7422F06-6017-4361-8872-E0E2CEB20B48}"/>
          </ac:spMkLst>
        </pc:spChg>
        <pc:spChg chg="add del">
          <ac:chgData name="BEN KHALFALLAH Hela ItimAsrScoVdf" userId="d55be94f-4073-46ba-88ef-465599598fde" providerId="ADAL" clId="{95D44BD7-FC8D-4C7D-AFD0-C50903788458}" dt="2023-04-19T08:48:58.222" v="435" actId="26606"/>
          <ac:spMkLst>
            <pc:docMk/>
            <pc:sldMk cId="3474436821" sldId="259"/>
            <ac:spMk id="43" creationId="{F7422F06-6017-4361-8872-E0E2CEB20B48}"/>
          </ac:spMkLst>
        </pc:spChg>
        <pc:spChg chg="add del">
          <ac:chgData name="BEN KHALFALLAH Hela ItimAsrScoVdf" userId="d55be94f-4073-46ba-88ef-465599598fde" providerId="ADAL" clId="{95D44BD7-FC8D-4C7D-AFD0-C50903788458}" dt="2023-04-19T08:49:24.884" v="442" actId="26606"/>
          <ac:spMkLst>
            <pc:docMk/>
            <pc:sldMk cId="3474436821" sldId="259"/>
            <ac:spMk id="4105" creationId="{A23430B4-C2B6-48DA-A79F-757492AF8EB6}"/>
          </ac:spMkLst>
        </pc:spChg>
        <pc:spChg chg="add del">
          <ac:chgData name="BEN KHALFALLAH Hela ItimAsrScoVdf" userId="d55be94f-4073-46ba-88ef-465599598fde" providerId="ADAL" clId="{95D44BD7-FC8D-4C7D-AFD0-C50903788458}" dt="2023-04-19T08:49:26.912" v="444" actId="26606"/>
          <ac:spMkLst>
            <pc:docMk/>
            <pc:sldMk cId="3474436821" sldId="259"/>
            <ac:spMk id="4109" creationId="{C1A9B9E1-AE3D-4F69-9670-71C92ED1BCEE}"/>
          </ac:spMkLst>
        </pc:spChg>
        <pc:spChg chg="add del">
          <ac:chgData name="BEN KHALFALLAH Hela ItimAsrScoVdf" userId="d55be94f-4073-46ba-88ef-465599598fde" providerId="ADAL" clId="{95D44BD7-FC8D-4C7D-AFD0-C50903788458}" dt="2023-04-19T18:23:46.865" v="3512" actId="26606"/>
          <ac:spMkLst>
            <pc:docMk/>
            <pc:sldMk cId="3474436821" sldId="259"/>
            <ac:spMk id="4112" creationId="{A23430B4-C2B6-48DA-A79F-757492AF8EB6}"/>
          </ac:spMkLst>
        </pc:spChg>
        <pc:spChg chg="add del">
          <ac:chgData name="BEN KHALFALLAH Hela ItimAsrScoVdf" userId="d55be94f-4073-46ba-88ef-465599598fde" providerId="ADAL" clId="{95D44BD7-FC8D-4C7D-AFD0-C50903788458}" dt="2023-04-19T18:23:46.005" v="3509" actId="26606"/>
          <ac:spMkLst>
            <pc:docMk/>
            <pc:sldMk cId="3474436821" sldId="259"/>
            <ac:spMk id="4116" creationId="{A23430B4-C2B6-48DA-A79F-757492AF8EB6}"/>
          </ac:spMkLst>
        </pc:spChg>
        <pc:spChg chg="add del">
          <ac:chgData name="BEN KHALFALLAH Hela ItimAsrScoVdf" userId="d55be94f-4073-46ba-88ef-465599598fde" providerId="ADAL" clId="{95D44BD7-FC8D-4C7D-AFD0-C50903788458}" dt="2023-04-19T18:23:46.861" v="3511" actId="26606"/>
          <ac:spMkLst>
            <pc:docMk/>
            <pc:sldMk cId="3474436821" sldId="259"/>
            <ac:spMk id="4119" creationId="{0EAA6520-11C8-4132-ABC4-2B6E43F42694}"/>
          </ac:spMkLst>
        </pc:spChg>
        <pc:spChg chg="add del mod">
          <ac:chgData name="BEN KHALFALLAH Hela ItimAsrScoVdf" userId="d55be94f-4073-46ba-88ef-465599598fde" providerId="ADAL" clId="{95D44BD7-FC8D-4C7D-AFD0-C50903788458}" dt="2023-04-19T18:24:50.767" v="3594" actId="26606"/>
          <ac:spMkLst>
            <pc:docMk/>
            <pc:sldMk cId="3474436821" sldId="259"/>
            <ac:spMk id="4121" creationId="{0EAA6520-11C8-4132-ABC4-2B6E43F42694}"/>
          </ac:spMkLst>
        </pc:spChg>
        <pc:spChg chg="add">
          <ac:chgData name="BEN KHALFALLAH Hela ItimAsrScoVdf" userId="d55be94f-4073-46ba-88ef-465599598fde" providerId="ADAL" clId="{95D44BD7-FC8D-4C7D-AFD0-C50903788458}" dt="2023-04-19T18:27:24.048" v="3615" actId="26606"/>
          <ac:spMkLst>
            <pc:docMk/>
            <pc:sldMk cId="3474436821" sldId="259"/>
            <ac:spMk id="4130" creationId="{4038CB10-1F5C-4D54-9DF7-12586DE5B007}"/>
          </ac:spMkLst>
        </pc:spChg>
        <pc:spChg chg="add">
          <ac:chgData name="BEN KHALFALLAH Hela ItimAsrScoVdf" userId="d55be94f-4073-46ba-88ef-465599598fde" providerId="ADAL" clId="{95D44BD7-FC8D-4C7D-AFD0-C50903788458}" dt="2023-04-19T18:27:24.048" v="3615" actId="26606"/>
          <ac:spMkLst>
            <pc:docMk/>
            <pc:sldMk cId="3474436821" sldId="259"/>
            <ac:spMk id="4132" creationId="{73ED6512-6858-4552-B699-9A97FE9A4EA2}"/>
          </ac:spMkLst>
        </pc:spChg>
        <pc:graphicFrameChg chg="add del">
          <ac:chgData name="BEN KHALFALLAH Hela ItimAsrScoVdf" userId="d55be94f-4073-46ba-88ef-465599598fde" providerId="ADAL" clId="{95D44BD7-FC8D-4C7D-AFD0-C50903788458}" dt="2023-04-19T08:44:55.890" v="414" actId="26606"/>
          <ac:graphicFrameMkLst>
            <pc:docMk/>
            <pc:sldMk cId="3474436821" sldId="259"/>
            <ac:graphicFrameMk id="13" creationId="{FA47B56F-A32A-ECF7-4799-0A8DA6C1B9A6}"/>
          </ac:graphicFrameMkLst>
        </pc:graphicFrameChg>
        <pc:graphicFrameChg chg="add del">
          <ac:chgData name="BEN KHALFALLAH Hela ItimAsrScoVdf" userId="d55be94f-4073-46ba-88ef-465599598fde" providerId="ADAL" clId="{95D44BD7-FC8D-4C7D-AFD0-C50903788458}" dt="2023-04-19T08:45:04.230" v="418" actId="26606"/>
          <ac:graphicFrameMkLst>
            <pc:docMk/>
            <pc:sldMk cId="3474436821" sldId="259"/>
            <ac:graphicFrameMk id="19" creationId="{FA47B56F-A32A-ECF7-4799-0A8DA6C1B9A6}"/>
          </ac:graphicFrameMkLst>
        </pc:graphicFrameChg>
        <pc:graphicFrameChg chg="add del">
          <ac:chgData name="BEN KHALFALLAH Hela ItimAsrScoVdf" userId="d55be94f-4073-46ba-88ef-465599598fde" providerId="ADAL" clId="{95D44BD7-FC8D-4C7D-AFD0-C50903788458}" dt="2023-04-19T08:45:22.763" v="422" actId="26606"/>
          <ac:graphicFrameMkLst>
            <pc:docMk/>
            <pc:sldMk cId="3474436821" sldId="259"/>
            <ac:graphicFrameMk id="23" creationId="{17895A87-45A3-E66E-EDB0-3CD51C99ED17}"/>
          </ac:graphicFrameMkLst>
        </pc:graphicFrameChg>
        <pc:graphicFrameChg chg="add del">
          <ac:chgData name="BEN KHALFALLAH Hela ItimAsrScoVdf" userId="d55be94f-4073-46ba-88ef-465599598fde" providerId="ADAL" clId="{95D44BD7-FC8D-4C7D-AFD0-C50903788458}" dt="2023-04-19T08:45:24.938" v="424" actId="26606"/>
          <ac:graphicFrameMkLst>
            <pc:docMk/>
            <pc:sldMk cId="3474436821" sldId="259"/>
            <ac:graphicFrameMk id="30" creationId="{06A911FD-5321-5639-C213-DE4681C0943B}"/>
          </ac:graphicFrameMkLst>
        </pc:graphicFrameChg>
        <pc:graphicFrameChg chg="add del">
          <ac:chgData name="BEN KHALFALLAH Hela ItimAsrScoVdf" userId="d55be94f-4073-46ba-88ef-465599598fde" providerId="ADAL" clId="{95D44BD7-FC8D-4C7D-AFD0-C50903788458}" dt="2023-04-19T08:45:26.734" v="426" actId="26606"/>
          <ac:graphicFrameMkLst>
            <pc:docMk/>
            <pc:sldMk cId="3474436821" sldId="259"/>
            <ac:graphicFrameMk id="33" creationId="{17895A87-45A3-E66E-EDB0-3CD51C99ED17}"/>
          </ac:graphicFrameMkLst>
        </pc:graphicFrameChg>
        <pc:graphicFrameChg chg="add del mod modGraphic">
          <ac:chgData name="BEN KHALFALLAH Hela ItimAsrScoVdf" userId="d55be94f-4073-46ba-88ef-465599598fde" providerId="ADAL" clId="{95D44BD7-FC8D-4C7D-AFD0-C50903788458}" dt="2023-04-19T08:48:58.774" v="436" actId="26606"/>
          <ac:graphicFrameMkLst>
            <pc:docMk/>
            <pc:sldMk cId="3474436821" sldId="259"/>
            <ac:graphicFrameMk id="36" creationId="{06A911FD-5321-5639-C213-DE4681C0943B}"/>
          </ac:graphicFrameMkLst>
        </pc:graphicFrameChg>
        <pc:graphicFrameChg chg="add del">
          <ac:chgData name="BEN KHALFALLAH Hela ItimAsrScoVdf" userId="d55be94f-4073-46ba-88ef-465599598fde" providerId="ADAL" clId="{95D44BD7-FC8D-4C7D-AFD0-C50903788458}" dt="2023-04-19T18:23:46.005" v="3509" actId="26606"/>
          <ac:graphicFrameMkLst>
            <pc:docMk/>
            <pc:sldMk cId="3474436821" sldId="259"/>
            <ac:graphicFrameMk id="4115" creationId="{B5A6CA7A-22C5-4B5F-004E-9CF71B8A0B8B}"/>
          </ac:graphicFrameMkLst>
        </pc:graphicFrameChg>
        <pc:graphicFrameChg chg="add del">
          <ac:chgData name="BEN KHALFALLAH Hela ItimAsrScoVdf" userId="d55be94f-4073-46ba-88ef-465599598fde" providerId="ADAL" clId="{95D44BD7-FC8D-4C7D-AFD0-C50903788458}" dt="2023-04-19T18:24:50.733" v="3593" actId="26606"/>
          <ac:graphicFrameMkLst>
            <pc:docMk/>
            <pc:sldMk cId="3474436821" sldId="259"/>
            <ac:graphicFrameMk id="4123" creationId="{97F256F9-B2F9-5507-99C9-919F1EF08B7F}"/>
          </ac:graphicFrameMkLst>
        </pc:graphicFrameChg>
        <pc:graphicFrameChg chg="add mod ord modGraphic">
          <ac:chgData name="BEN KHALFALLAH Hela ItimAsrScoVdf" userId="d55be94f-4073-46ba-88ef-465599598fde" providerId="ADAL" clId="{95D44BD7-FC8D-4C7D-AFD0-C50903788458}" dt="2023-04-19T18:38:35.543" v="3828" actId="207"/>
          <ac:graphicFrameMkLst>
            <pc:docMk/>
            <pc:sldMk cId="3474436821" sldId="259"/>
            <ac:graphicFrameMk id="4125" creationId="{20C3A25E-ED94-CBE7-BD72-4FC5C2DB2FEC}"/>
          </ac:graphicFrameMkLst>
        </pc:graphicFrameChg>
        <pc:picChg chg="add del">
          <ac:chgData name="BEN KHALFALLAH Hela ItimAsrScoVdf" userId="d55be94f-4073-46ba-88ef-465599598fde" providerId="ADAL" clId="{95D44BD7-FC8D-4C7D-AFD0-C50903788458}" dt="2023-04-19T08:44:45.513" v="410" actId="26606"/>
          <ac:picMkLst>
            <pc:docMk/>
            <pc:sldMk cId="3474436821" sldId="259"/>
            <ac:picMk id="5" creationId="{A417DFDF-E6EE-B3B7-D0EF-09B28CA70DF4}"/>
          </ac:picMkLst>
        </pc:picChg>
        <pc:picChg chg="add del">
          <ac:chgData name="BEN KHALFALLAH Hela ItimAsrScoVdf" userId="d55be94f-4073-46ba-88ef-465599598fde" providerId="ADAL" clId="{95D44BD7-FC8D-4C7D-AFD0-C50903788458}" dt="2023-04-19T08:44:49.921" v="412" actId="26606"/>
          <ac:picMkLst>
            <pc:docMk/>
            <pc:sldMk cId="3474436821" sldId="259"/>
            <ac:picMk id="7" creationId="{B4EFF436-54EF-7DFF-3F83-70E5CCDC5FBE}"/>
          </ac:picMkLst>
        </pc:picChg>
        <pc:picChg chg="add del">
          <ac:chgData name="BEN KHALFALLAH Hela ItimAsrScoVdf" userId="d55be94f-4073-46ba-88ef-465599598fde" providerId="ADAL" clId="{95D44BD7-FC8D-4C7D-AFD0-C50903788458}" dt="2023-04-19T08:44:59.057" v="416" actId="26606"/>
          <ac:picMkLst>
            <pc:docMk/>
            <pc:sldMk cId="3474436821" sldId="259"/>
            <ac:picMk id="15" creationId="{013D9445-D507-EBF1-F9CF-BB6A1416D654}"/>
          </ac:picMkLst>
        </pc:picChg>
        <pc:picChg chg="add del">
          <ac:chgData name="BEN KHALFALLAH Hela ItimAsrScoVdf" userId="d55be94f-4073-46ba-88ef-465599598fde" providerId="ADAL" clId="{95D44BD7-FC8D-4C7D-AFD0-C50903788458}" dt="2023-04-19T08:45:09.832" v="420" actId="478"/>
          <ac:picMkLst>
            <pc:docMk/>
            <pc:sldMk cId="3474436821" sldId="259"/>
            <ac:picMk id="22" creationId="{A417DFDF-E6EE-B3B7-D0EF-09B28CA70DF4}"/>
          </ac:picMkLst>
        </pc:picChg>
        <pc:picChg chg="add del">
          <ac:chgData name="BEN KHALFALLAH Hela ItimAsrScoVdf" userId="d55be94f-4073-46ba-88ef-465599598fde" providerId="ADAL" clId="{95D44BD7-FC8D-4C7D-AFD0-C50903788458}" dt="2023-04-19T08:48:57.643" v="434"/>
          <ac:picMkLst>
            <pc:docMk/>
            <pc:sldMk cId="3474436821" sldId="259"/>
            <ac:picMk id="4098" creationId="{6FB96A73-9777-4F81-BD75-753429B85789}"/>
          </ac:picMkLst>
        </pc:picChg>
        <pc:picChg chg="add del mod">
          <ac:chgData name="BEN KHALFALLAH Hela ItimAsrScoVdf" userId="d55be94f-4073-46ba-88ef-465599598fde" providerId="ADAL" clId="{95D44BD7-FC8D-4C7D-AFD0-C50903788458}" dt="2023-04-19T18:26:45.427" v="3611" actId="478"/>
          <ac:picMkLst>
            <pc:docMk/>
            <pc:sldMk cId="3474436821" sldId="259"/>
            <ac:picMk id="4100" creationId="{88731F8E-DBE9-413D-BBDB-391B820B4C08}"/>
          </ac:picMkLst>
        </pc:picChg>
        <pc:picChg chg="add mod">
          <ac:chgData name="BEN KHALFALLAH Hela ItimAsrScoVdf" userId="d55be94f-4073-46ba-88ef-465599598fde" providerId="ADAL" clId="{95D44BD7-FC8D-4C7D-AFD0-C50903788458}" dt="2023-04-19T18:27:24.048" v="3615" actId="26606"/>
          <ac:picMkLst>
            <pc:docMk/>
            <pc:sldMk cId="3474436821" sldId="259"/>
            <ac:picMk id="4102" creationId="{8D72EC1F-A3C5-46A9-B778-0496E1E4E415}"/>
          </ac:picMkLst>
        </pc:picChg>
        <pc:cxnChg chg="add del">
          <ac:chgData name="BEN KHALFALLAH Hela ItimAsrScoVdf" userId="d55be94f-4073-46ba-88ef-465599598fde" providerId="ADAL" clId="{95D44BD7-FC8D-4C7D-AFD0-C50903788458}" dt="2023-04-19T08:44:49.921" v="412" actId="26606"/>
          <ac:cxnSpMkLst>
            <pc:docMk/>
            <pc:sldMk cId="3474436821" sldId="259"/>
            <ac:cxnSpMk id="11" creationId="{5814CCBE-423E-41B2-A9F3-82679F490EF4}"/>
          </ac:cxnSpMkLst>
        </pc:cxnChg>
        <pc:cxnChg chg="add del">
          <ac:chgData name="BEN KHALFALLAH Hela ItimAsrScoVdf" userId="d55be94f-4073-46ba-88ef-465599598fde" providerId="ADAL" clId="{95D44BD7-FC8D-4C7D-AFD0-C50903788458}" dt="2023-04-19T08:44:59.057" v="416" actId="26606"/>
          <ac:cxnSpMkLst>
            <pc:docMk/>
            <pc:sldMk cId="3474436821" sldId="259"/>
            <ac:cxnSpMk id="16" creationId="{FBC3B7EE-8632-4756-A078-1B3B0DF3B53E}"/>
          </ac:cxnSpMkLst>
        </pc:cxnChg>
        <pc:cxnChg chg="add del">
          <ac:chgData name="BEN KHALFALLAH Hela ItimAsrScoVdf" userId="d55be94f-4073-46ba-88ef-465599598fde" providerId="ADAL" clId="{95D44BD7-FC8D-4C7D-AFD0-C50903788458}" dt="2023-04-19T08:46:22.572" v="431" actId="26606"/>
          <ac:cxnSpMkLst>
            <pc:docMk/>
            <pc:sldMk cId="3474436821" sldId="259"/>
            <ac:cxnSpMk id="41" creationId="{5ECB1430-5CD1-470D-8F0F-7EDE4C790297}"/>
          </ac:cxnSpMkLst>
        </pc:cxnChg>
        <pc:cxnChg chg="add del">
          <ac:chgData name="BEN KHALFALLAH Hela ItimAsrScoVdf" userId="d55be94f-4073-46ba-88ef-465599598fde" providerId="ADAL" clId="{95D44BD7-FC8D-4C7D-AFD0-C50903788458}" dt="2023-04-19T08:49:24.884" v="442" actId="26606"/>
          <ac:cxnSpMkLst>
            <pc:docMk/>
            <pc:sldMk cId="3474436821" sldId="259"/>
            <ac:cxnSpMk id="4107" creationId="{7153BDBF-1B08-496E-BED4-E0DE721A00AB}"/>
          </ac:cxnSpMkLst>
        </pc:cxnChg>
        <pc:cxnChg chg="add del">
          <ac:chgData name="BEN KHALFALLAH Hela ItimAsrScoVdf" userId="d55be94f-4073-46ba-88ef-465599598fde" providerId="ADAL" clId="{95D44BD7-FC8D-4C7D-AFD0-C50903788458}" dt="2023-04-19T08:49:26.912" v="444" actId="26606"/>
          <ac:cxnSpMkLst>
            <pc:docMk/>
            <pc:sldMk cId="3474436821" sldId="259"/>
            <ac:cxnSpMk id="4110" creationId="{3234ED8A-BEE3-4F34-B45B-731E1E292E3C}"/>
          </ac:cxnSpMkLst>
        </pc:cxnChg>
        <pc:cxnChg chg="add del">
          <ac:chgData name="BEN KHALFALLAH Hela ItimAsrScoVdf" userId="d55be94f-4073-46ba-88ef-465599598fde" providerId="ADAL" clId="{95D44BD7-FC8D-4C7D-AFD0-C50903788458}" dt="2023-04-19T18:23:46.865" v="3512" actId="26606"/>
          <ac:cxnSpMkLst>
            <pc:docMk/>
            <pc:sldMk cId="3474436821" sldId="259"/>
            <ac:cxnSpMk id="4113" creationId="{7153BDBF-1B08-496E-BED4-E0DE721A00AB}"/>
          </ac:cxnSpMkLst>
        </pc:cxnChg>
        <pc:cxnChg chg="add del">
          <ac:chgData name="BEN KHALFALLAH Hela ItimAsrScoVdf" userId="d55be94f-4073-46ba-88ef-465599598fde" providerId="ADAL" clId="{95D44BD7-FC8D-4C7D-AFD0-C50903788458}" dt="2023-04-19T18:23:46.005" v="3509" actId="26606"/>
          <ac:cxnSpMkLst>
            <pc:docMk/>
            <pc:sldMk cId="3474436821" sldId="259"/>
            <ac:cxnSpMk id="4117" creationId="{7153BDBF-1B08-496E-BED4-E0DE721A00AB}"/>
          </ac:cxnSpMkLst>
        </pc:cxnChg>
      </pc:sldChg>
      <pc:sldChg chg="addSp delSp modSp new mod setBg modClrScheme chgLayout">
        <pc:chgData name="BEN KHALFALLAH Hela ItimAsrScoVdf" userId="d55be94f-4073-46ba-88ef-465599598fde" providerId="ADAL" clId="{95D44BD7-FC8D-4C7D-AFD0-C50903788458}" dt="2023-04-19T22:15:27.035" v="5624" actId="14100"/>
        <pc:sldMkLst>
          <pc:docMk/>
          <pc:sldMk cId="1223318934" sldId="260"/>
        </pc:sldMkLst>
        <pc:spChg chg="mod ord">
          <ac:chgData name="BEN KHALFALLAH Hela ItimAsrScoVdf" userId="d55be94f-4073-46ba-88ef-465599598fde" providerId="ADAL" clId="{95D44BD7-FC8D-4C7D-AFD0-C50903788458}" dt="2023-04-19T18:28:43.107" v="3618" actId="26606"/>
          <ac:spMkLst>
            <pc:docMk/>
            <pc:sldMk cId="1223318934" sldId="260"/>
            <ac:spMk id="2" creationId="{45849342-7F29-42E3-AD7D-0184A5A7A8A7}"/>
          </ac:spMkLst>
        </pc:spChg>
        <pc:spChg chg="add mod">
          <ac:chgData name="BEN KHALFALLAH Hela ItimAsrScoVdf" userId="d55be94f-4073-46ba-88ef-465599598fde" providerId="ADAL" clId="{95D44BD7-FC8D-4C7D-AFD0-C50903788458}" dt="2023-04-19T22:15:27.035" v="5624" actId="14100"/>
          <ac:spMkLst>
            <pc:docMk/>
            <pc:sldMk cId="1223318934" sldId="260"/>
            <ac:spMk id="3" creationId="{6680AE20-C493-44F6-B93F-F2BE4D46B533}"/>
          </ac:spMkLst>
        </pc:spChg>
        <pc:spChg chg="add del mod ord">
          <ac:chgData name="BEN KHALFALLAH Hela ItimAsrScoVdf" userId="d55be94f-4073-46ba-88ef-465599598fde" providerId="ADAL" clId="{95D44BD7-FC8D-4C7D-AFD0-C50903788458}" dt="2023-04-19T09:17:48.637" v="635"/>
          <ac:spMkLst>
            <pc:docMk/>
            <pc:sldMk cId="1223318934" sldId="260"/>
            <ac:spMk id="3" creationId="{AD32695E-32FF-491C-8011-3A3541DCE5D7}"/>
          </ac:spMkLst>
        </pc:spChg>
        <pc:spChg chg="add mod ord">
          <ac:chgData name="BEN KHALFALLAH Hela ItimAsrScoVdf" userId="d55be94f-4073-46ba-88ef-465599598fde" providerId="ADAL" clId="{95D44BD7-FC8D-4C7D-AFD0-C50903788458}" dt="2023-04-19T18:28:43.107" v="3618" actId="26606"/>
          <ac:spMkLst>
            <pc:docMk/>
            <pc:sldMk cId="1223318934" sldId="260"/>
            <ac:spMk id="4" creationId="{88FC70DF-F3BF-4DCA-819B-00EDBF8AA642}"/>
          </ac:spMkLst>
        </pc:spChg>
        <pc:spChg chg="add del mod">
          <ac:chgData name="BEN KHALFALLAH Hela ItimAsrScoVdf" userId="d55be94f-4073-46ba-88ef-465599598fde" providerId="ADAL" clId="{95D44BD7-FC8D-4C7D-AFD0-C50903788458}" dt="2023-04-19T09:26:51.932" v="683"/>
          <ac:spMkLst>
            <pc:docMk/>
            <pc:sldMk cId="1223318934" sldId="260"/>
            <ac:spMk id="5" creationId="{453D1149-2140-4B6D-BD27-52382D7D9073}"/>
          </ac:spMkLst>
        </pc:spChg>
        <pc:spChg chg="add mod">
          <ac:chgData name="BEN KHALFALLAH Hela ItimAsrScoVdf" userId="d55be94f-4073-46ba-88ef-465599598fde" providerId="ADAL" clId="{95D44BD7-FC8D-4C7D-AFD0-C50903788458}" dt="2023-04-19T22:13:17.728" v="5618" actId="13822"/>
          <ac:spMkLst>
            <pc:docMk/>
            <pc:sldMk cId="1223318934" sldId="260"/>
            <ac:spMk id="5" creationId="{52D5B3F6-2EC4-4900-A1E8-EC85DCA3F397}"/>
          </ac:spMkLst>
        </pc:spChg>
        <pc:spChg chg="add mod">
          <ac:chgData name="BEN KHALFALLAH Hela ItimAsrScoVdf" userId="d55be94f-4073-46ba-88ef-465599598fde" providerId="ADAL" clId="{95D44BD7-FC8D-4C7D-AFD0-C50903788458}" dt="2023-04-19T22:13:36.164" v="5623" actId="1076"/>
          <ac:spMkLst>
            <pc:docMk/>
            <pc:sldMk cId="1223318934" sldId="260"/>
            <ac:spMk id="6" creationId="{E703DFFE-FA5B-4568-9697-03170C1AE7AD}"/>
          </ac:spMkLst>
        </pc:spChg>
        <pc:spChg chg="add mod">
          <ac:chgData name="BEN KHALFALLAH Hela ItimAsrScoVdf" userId="d55be94f-4073-46ba-88ef-465599598fde" providerId="ADAL" clId="{95D44BD7-FC8D-4C7D-AFD0-C50903788458}" dt="2023-04-19T22:05:41.457" v="5520" actId="1036"/>
          <ac:spMkLst>
            <pc:docMk/>
            <pc:sldMk cId="1223318934" sldId="260"/>
            <ac:spMk id="8" creationId="{480CABB5-CCDF-4147-8EDA-565E9D8711EC}"/>
          </ac:spMkLst>
        </pc:spChg>
        <pc:spChg chg="add del">
          <ac:chgData name="BEN KHALFALLAH Hela ItimAsrScoVdf" userId="d55be94f-4073-46ba-88ef-465599598fde" providerId="ADAL" clId="{95D44BD7-FC8D-4C7D-AFD0-C50903788458}" dt="2023-04-19T09:22:54.766" v="668" actId="26606"/>
          <ac:spMkLst>
            <pc:docMk/>
            <pc:sldMk cId="1223318934" sldId="260"/>
            <ac:spMk id="7190" creationId="{A23430B4-C2B6-48DA-A79F-757492AF8EB6}"/>
          </ac:spMkLst>
        </pc:spChg>
        <pc:picChg chg="add del">
          <ac:chgData name="BEN KHALFALLAH Hela ItimAsrScoVdf" userId="d55be94f-4073-46ba-88ef-465599598fde" providerId="ADAL" clId="{95D44BD7-FC8D-4C7D-AFD0-C50903788458}" dt="2023-04-19T09:26:48.293" v="682"/>
          <ac:picMkLst>
            <pc:docMk/>
            <pc:sldMk cId="1223318934" sldId="260"/>
            <ac:picMk id="6" creationId="{A2450FCB-5991-4921-A0ED-623026DDE42D}"/>
          </ac:picMkLst>
        </pc:picChg>
        <pc:picChg chg="add mod">
          <ac:chgData name="BEN KHALFALLAH Hela ItimAsrScoVdf" userId="d55be94f-4073-46ba-88ef-465599598fde" providerId="ADAL" clId="{95D44BD7-FC8D-4C7D-AFD0-C50903788458}" dt="2023-04-19T18:28:43.107" v="3618" actId="26606"/>
          <ac:picMkLst>
            <pc:docMk/>
            <pc:sldMk cId="1223318934" sldId="260"/>
            <ac:picMk id="7" creationId="{CC918BEE-3252-4DB0-A4CC-FE321F88FD35}"/>
          </ac:picMkLst>
        </pc:picChg>
        <pc:picChg chg="add del mod">
          <ac:chgData name="BEN KHALFALLAH Hela ItimAsrScoVdf" userId="d55be94f-4073-46ba-88ef-465599598fde" providerId="ADAL" clId="{95D44BD7-FC8D-4C7D-AFD0-C50903788458}" dt="2023-04-19T09:17:47.020" v="634"/>
          <ac:picMkLst>
            <pc:docMk/>
            <pc:sldMk cId="1223318934" sldId="260"/>
            <ac:picMk id="7170" creationId="{793B75A6-723A-4613-8706-93D1E1E1E9F6}"/>
          </ac:picMkLst>
        </pc:picChg>
        <pc:picChg chg="add del mod">
          <ac:chgData name="BEN KHALFALLAH Hela ItimAsrScoVdf" userId="d55be94f-4073-46ba-88ef-465599598fde" providerId="ADAL" clId="{95D44BD7-FC8D-4C7D-AFD0-C50903788458}" dt="2023-04-19T09:26:45.253" v="680" actId="478"/>
          <ac:picMkLst>
            <pc:docMk/>
            <pc:sldMk cId="1223318934" sldId="260"/>
            <ac:picMk id="7172" creationId="{DFB4A711-AB99-4FBA-9CEA-8ED5C4834E2B}"/>
          </ac:picMkLst>
        </pc:picChg>
        <pc:cxnChg chg="add del">
          <ac:chgData name="BEN KHALFALLAH Hela ItimAsrScoVdf" userId="d55be94f-4073-46ba-88ef-465599598fde" providerId="ADAL" clId="{95D44BD7-FC8D-4C7D-AFD0-C50903788458}" dt="2023-04-19T09:22:57.454" v="669" actId="26606"/>
          <ac:cxnSpMkLst>
            <pc:docMk/>
            <pc:sldMk cId="1223318934" sldId="260"/>
            <ac:cxnSpMk id="7174" creationId="{9200C8B5-FB5A-4F8B-A9BD-693C051418A3}"/>
          </ac:cxnSpMkLst>
        </pc:cxnChg>
        <pc:cxnChg chg="add del">
          <ac:chgData name="BEN KHALFALLAH Hela ItimAsrScoVdf" userId="d55be94f-4073-46ba-88ef-465599598fde" providerId="ADAL" clId="{95D44BD7-FC8D-4C7D-AFD0-C50903788458}" dt="2023-04-19T09:17:17.660" v="631" actId="26606"/>
          <ac:cxnSpMkLst>
            <pc:docMk/>
            <pc:sldMk cId="1223318934" sldId="260"/>
            <ac:cxnSpMk id="7175" creationId="{9200C8B5-FB5A-4F8B-A9BD-693C051418A3}"/>
          </ac:cxnSpMkLst>
        </pc:cxnChg>
        <pc:cxnChg chg="add del">
          <ac:chgData name="BEN KHALFALLAH Hela ItimAsrScoVdf" userId="d55be94f-4073-46ba-88ef-465599598fde" providerId="ADAL" clId="{95D44BD7-FC8D-4C7D-AFD0-C50903788458}" dt="2023-04-19T09:27:25.686" v="688" actId="26606"/>
          <ac:cxnSpMkLst>
            <pc:docMk/>
            <pc:sldMk cId="1223318934" sldId="260"/>
            <ac:cxnSpMk id="7176" creationId="{9200C8B5-FB5A-4F8B-A9BD-693C051418A3}"/>
          </ac:cxnSpMkLst>
        </pc:cxnChg>
        <pc:cxnChg chg="add del">
          <ac:chgData name="BEN KHALFALLAH Hela ItimAsrScoVdf" userId="d55be94f-4073-46ba-88ef-465599598fde" providerId="ADAL" clId="{95D44BD7-FC8D-4C7D-AFD0-C50903788458}" dt="2023-04-19T09:17:46.535" v="633" actId="26606"/>
          <ac:cxnSpMkLst>
            <pc:docMk/>
            <pc:sldMk cId="1223318934" sldId="260"/>
            <ac:cxnSpMk id="7177" creationId="{9200C8B5-FB5A-4F8B-A9BD-693C051418A3}"/>
          </ac:cxnSpMkLst>
        </pc:cxnChg>
        <pc:cxnChg chg="add del">
          <ac:chgData name="BEN KHALFALLAH Hela ItimAsrScoVdf" userId="d55be94f-4073-46ba-88ef-465599598fde" providerId="ADAL" clId="{95D44BD7-FC8D-4C7D-AFD0-C50903788458}" dt="2023-04-19T09:27:16.020" v="685" actId="26606"/>
          <ac:cxnSpMkLst>
            <pc:docMk/>
            <pc:sldMk cId="1223318934" sldId="260"/>
            <ac:cxnSpMk id="7178" creationId="{9200C8B5-FB5A-4F8B-A9BD-693C051418A3}"/>
          </ac:cxnSpMkLst>
        </pc:cxnChg>
        <pc:cxnChg chg="add del">
          <ac:chgData name="BEN KHALFALLAH Hela ItimAsrScoVdf" userId="d55be94f-4073-46ba-88ef-465599598fde" providerId="ADAL" clId="{95D44BD7-FC8D-4C7D-AFD0-C50903788458}" dt="2023-04-19T09:22:19.344" v="658" actId="26606"/>
          <ac:cxnSpMkLst>
            <pc:docMk/>
            <pc:sldMk cId="1223318934" sldId="260"/>
            <ac:cxnSpMk id="7179" creationId="{9200C8B5-FB5A-4F8B-A9BD-693C051418A3}"/>
          </ac:cxnSpMkLst>
        </pc:cxnChg>
        <pc:cxnChg chg="add del">
          <ac:chgData name="BEN KHALFALLAH Hela ItimAsrScoVdf" userId="d55be94f-4073-46ba-88ef-465599598fde" providerId="ADAL" clId="{95D44BD7-FC8D-4C7D-AFD0-C50903788458}" dt="2023-04-19T09:27:25.679" v="687" actId="26606"/>
          <ac:cxnSpMkLst>
            <pc:docMk/>
            <pc:sldMk cId="1223318934" sldId="260"/>
            <ac:cxnSpMk id="7180" creationId="{9200C8B5-FB5A-4F8B-A9BD-693C051418A3}"/>
          </ac:cxnSpMkLst>
        </pc:cxnChg>
        <pc:cxnChg chg="add del">
          <ac:chgData name="BEN KHALFALLAH Hela ItimAsrScoVdf" userId="d55be94f-4073-46ba-88ef-465599598fde" providerId="ADAL" clId="{95D44BD7-FC8D-4C7D-AFD0-C50903788458}" dt="2023-04-19T09:22:31.372" v="660" actId="26606"/>
          <ac:cxnSpMkLst>
            <pc:docMk/>
            <pc:sldMk cId="1223318934" sldId="260"/>
            <ac:cxnSpMk id="7181" creationId="{9200C8B5-FB5A-4F8B-A9BD-693C051418A3}"/>
          </ac:cxnSpMkLst>
        </pc:cxnChg>
        <pc:cxnChg chg="add del">
          <ac:chgData name="BEN KHALFALLAH Hela ItimAsrScoVdf" userId="d55be94f-4073-46ba-88ef-465599598fde" providerId="ADAL" clId="{95D44BD7-FC8D-4C7D-AFD0-C50903788458}" dt="2023-04-19T18:28:43.109" v="3619" actId="26606"/>
          <ac:cxnSpMkLst>
            <pc:docMk/>
            <pc:sldMk cId="1223318934" sldId="260"/>
            <ac:cxnSpMk id="7182" creationId="{9200C8B5-FB5A-4F8B-A9BD-693C051418A3}"/>
          </ac:cxnSpMkLst>
        </pc:cxnChg>
        <pc:cxnChg chg="add del">
          <ac:chgData name="BEN KHALFALLAH Hela ItimAsrScoVdf" userId="d55be94f-4073-46ba-88ef-465599598fde" providerId="ADAL" clId="{95D44BD7-FC8D-4C7D-AFD0-C50903788458}" dt="2023-04-19T09:22:39.030" v="662" actId="26606"/>
          <ac:cxnSpMkLst>
            <pc:docMk/>
            <pc:sldMk cId="1223318934" sldId="260"/>
            <ac:cxnSpMk id="7183" creationId="{9200C8B5-FB5A-4F8B-A9BD-693C051418A3}"/>
          </ac:cxnSpMkLst>
        </pc:cxnChg>
        <pc:cxnChg chg="add del">
          <ac:chgData name="BEN KHALFALLAH Hela ItimAsrScoVdf" userId="d55be94f-4073-46ba-88ef-465599598fde" providerId="ADAL" clId="{95D44BD7-FC8D-4C7D-AFD0-C50903788458}" dt="2023-04-19T18:28:43.107" v="3618" actId="26606"/>
          <ac:cxnSpMkLst>
            <pc:docMk/>
            <pc:sldMk cId="1223318934" sldId="260"/>
            <ac:cxnSpMk id="7184" creationId="{9200C8B5-FB5A-4F8B-A9BD-693C051418A3}"/>
          </ac:cxnSpMkLst>
        </pc:cxnChg>
        <pc:cxnChg chg="add del">
          <ac:chgData name="BEN KHALFALLAH Hela ItimAsrScoVdf" userId="d55be94f-4073-46ba-88ef-465599598fde" providerId="ADAL" clId="{95D44BD7-FC8D-4C7D-AFD0-C50903788458}" dt="2023-04-19T09:22:40.489" v="664" actId="26606"/>
          <ac:cxnSpMkLst>
            <pc:docMk/>
            <pc:sldMk cId="1223318934" sldId="260"/>
            <ac:cxnSpMk id="7185" creationId="{9200C8B5-FB5A-4F8B-A9BD-693C051418A3}"/>
          </ac:cxnSpMkLst>
        </pc:cxnChg>
        <pc:cxnChg chg="add">
          <ac:chgData name="BEN KHALFALLAH Hela ItimAsrScoVdf" userId="d55be94f-4073-46ba-88ef-465599598fde" providerId="ADAL" clId="{95D44BD7-FC8D-4C7D-AFD0-C50903788458}" dt="2023-04-19T18:28:43.109" v="3619" actId="26606"/>
          <ac:cxnSpMkLst>
            <pc:docMk/>
            <pc:sldMk cId="1223318934" sldId="260"/>
            <ac:cxnSpMk id="7186" creationId="{9200C8B5-FB5A-4F8B-A9BD-693C051418A3}"/>
          </ac:cxnSpMkLst>
        </pc:cxnChg>
        <pc:cxnChg chg="add del">
          <ac:chgData name="BEN KHALFALLAH Hela ItimAsrScoVdf" userId="d55be94f-4073-46ba-88ef-465599598fde" providerId="ADAL" clId="{95D44BD7-FC8D-4C7D-AFD0-C50903788458}" dt="2023-04-19T09:22:51.833" v="666" actId="26606"/>
          <ac:cxnSpMkLst>
            <pc:docMk/>
            <pc:sldMk cId="1223318934" sldId="260"/>
            <ac:cxnSpMk id="7187" creationId="{9200C8B5-FB5A-4F8B-A9BD-693C051418A3}"/>
          </ac:cxnSpMkLst>
        </pc:cxnChg>
        <pc:cxnChg chg="add del">
          <ac:chgData name="BEN KHALFALLAH Hela ItimAsrScoVdf" userId="d55be94f-4073-46ba-88ef-465599598fde" providerId="ADAL" clId="{95D44BD7-FC8D-4C7D-AFD0-C50903788458}" dt="2023-04-19T09:22:54.766" v="668" actId="26606"/>
          <ac:cxnSpMkLst>
            <pc:docMk/>
            <pc:sldMk cId="1223318934" sldId="260"/>
            <ac:cxnSpMk id="7189" creationId="{9200C8B5-FB5A-4F8B-A9BD-693C051418A3}"/>
          </ac:cxnSpMkLst>
        </pc:cxnChg>
        <pc:cxnChg chg="add del">
          <ac:chgData name="BEN KHALFALLAH Hela ItimAsrScoVdf" userId="d55be94f-4073-46ba-88ef-465599598fde" providerId="ADAL" clId="{95D44BD7-FC8D-4C7D-AFD0-C50903788458}" dt="2023-04-19T09:22:54.766" v="668" actId="26606"/>
          <ac:cxnSpMkLst>
            <pc:docMk/>
            <pc:sldMk cId="1223318934" sldId="260"/>
            <ac:cxnSpMk id="7191" creationId="{7153BDBF-1B08-496E-BED4-E0DE721A00AB}"/>
          </ac:cxnSpMkLst>
        </pc:cxnChg>
      </pc:sldChg>
      <pc:sldChg chg="addSp delSp modSp add mod ord setBg">
        <pc:chgData name="BEN KHALFALLAH Hela ItimAsrScoVdf" userId="d55be94f-4073-46ba-88ef-465599598fde" providerId="ADAL" clId="{95D44BD7-FC8D-4C7D-AFD0-C50903788458}" dt="2023-04-19T22:31:07.288" v="5821"/>
        <pc:sldMkLst>
          <pc:docMk/>
          <pc:sldMk cId="632951249" sldId="261"/>
        </pc:sldMkLst>
        <pc:spChg chg="mod">
          <ac:chgData name="BEN KHALFALLAH Hela ItimAsrScoVdf" userId="d55be94f-4073-46ba-88ef-465599598fde" providerId="ADAL" clId="{95D44BD7-FC8D-4C7D-AFD0-C50903788458}" dt="2023-04-19T09:31:33.565" v="709" actId="26606"/>
          <ac:spMkLst>
            <pc:docMk/>
            <pc:sldMk cId="632951249" sldId="261"/>
            <ac:spMk id="2" creationId="{45849342-7F29-42E3-AD7D-0184A5A7A8A7}"/>
          </ac:spMkLst>
        </pc:spChg>
        <pc:spChg chg="add mod">
          <ac:chgData name="BEN KHALFALLAH Hela ItimAsrScoVdf" userId="d55be94f-4073-46ba-88ef-465599598fde" providerId="ADAL" clId="{95D44BD7-FC8D-4C7D-AFD0-C50903788458}" dt="2023-04-19T22:09:14.431" v="5531" actId="122"/>
          <ac:spMkLst>
            <pc:docMk/>
            <pc:sldMk cId="632951249" sldId="261"/>
            <ac:spMk id="10" creationId="{178EE38C-38EF-402A-B1DA-682D1C8C9148}"/>
          </ac:spMkLst>
        </pc:spChg>
        <pc:spChg chg="add del">
          <ac:chgData name="BEN KHALFALLAH Hela ItimAsrScoVdf" userId="d55be94f-4073-46ba-88ef-465599598fde" providerId="ADAL" clId="{95D44BD7-FC8D-4C7D-AFD0-C50903788458}" dt="2023-04-19T09:28:58.503" v="693" actId="26606"/>
          <ac:spMkLst>
            <pc:docMk/>
            <pc:sldMk cId="632951249" sldId="261"/>
            <ac:spMk id="8201" creationId="{3A8EC506-B1DA-46A1-B44D-774E68468E13}"/>
          </ac:spMkLst>
        </pc:spChg>
        <pc:spChg chg="add del">
          <ac:chgData name="BEN KHALFALLAH Hela ItimAsrScoVdf" userId="d55be94f-4073-46ba-88ef-465599598fde" providerId="ADAL" clId="{95D44BD7-FC8D-4C7D-AFD0-C50903788458}" dt="2023-04-19T09:28:58.503" v="693" actId="26606"/>
          <ac:spMkLst>
            <pc:docMk/>
            <pc:sldMk cId="632951249" sldId="261"/>
            <ac:spMk id="8203" creationId="{BFF30785-305E-45D7-984F-5AA93D3CA561}"/>
          </ac:spMkLst>
        </pc:spChg>
        <pc:spChg chg="add del">
          <ac:chgData name="BEN KHALFALLAH Hela ItimAsrScoVdf" userId="d55be94f-4073-46ba-88ef-465599598fde" providerId="ADAL" clId="{95D44BD7-FC8D-4C7D-AFD0-C50903788458}" dt="2023-04-19T09:28:58.503" v="693" actId="26606"/>
          <ac:spMkLst>
            <pc:docMk/>
            <pc:sldMk cId="632951249" sldId="261"/>
            <ac:spMk id="8207" creationId="{CA73784B-AC76-4BAD-93AF-C72D0EDFD715}"/>
          </ac:spMkLst>
        </pc:spChg>
        <pc:spChg chg="add del">
          <ac:chgData name="BEN KHALFALLAH Hela ItimAsrScoVdf" userId="d55be94f-4073-46ba-88ef-465599598fde" providerId="ADAL" clId="{95D44BD7-FC8D-4C7D-AFD0-C50903788458}" dt="2023-04-19T09:31:33.565" v="709" actId="26606"/>
          <ac:spMkLst>
            <pc:docMk/>
            <pc:sldMk cId="632951249" sldId="261"/>
            <ac:spMk id="8214" creationId="{3A8EC506-B1DA-46A1-B44D-774E68468E13}"/>
          </ac:spMkLst>
        </pc:spChg>
        <pc:spChg chg="add del">
          <ac:chgData name="BEN KHALFALLAH Hela ItimAsrScoVdf" userId="d55be94f-4073-46ba-88ef-465599598fde" providerId="ADAL" clId="{95D44BD7-FC8D-4C7D-AFD0-C50903788458}" dt="2023-04-19T09:31:33.565" v="709" actId="26606"/>
          <ac:spMkLst>
            <pc:docMk/>
            <pc:sldMk cId="632951249" sldId="261"/>
            <ac:spMk id="8216" creationId="{BFF30785-305E-45D7-984F-5AA93D3CA561}"/>
          </ac:spMkLst>
        </pc:spChg>
        <pc:spChg chg="add del">
          <ac:chgData name="BEN KHALFALLAH Hela ItimAsrScoVdf" userId="d55be94f-4073-46ba-88ef-465599598fde" providerId="ADAL" clId="{95D44BD7-FC8D-4C7D-AFD0-C50903788458}" dt="2023-04-19T09:31:33.565" v="709" actId="26606"/>
          <ac:spMkLst>
            <pc:docMk/>
            <pc:sldMk cId="632951249" sldId="261"/>
            <ac:spMk id="8220" creationId="{2A85F7B3-F4E6-4FBF-B74E-43CAB468F500}"/>
          </ac:spMkLst>
        </pc:spChg>
        <pc:spChg chg="add del">
          <ac:chgData name="BEN KHALFALLAH Hela ItimAsrScoVdf" userId="d55be94f-4073-46ba-88ef-465599598fde" providerId="ADAL" clId="{95D44BD7-FC8D-4C7D-AFD0-C50903788458}" dt="2023-04-19T09:49:11.739" v="722" actId="26606"/>
          <ac:spMkLst>
            <pc:docMk/>
            <pc:sldMk cId="632951249" sldId="261"/>
            <ac:spMk id="8227" creationId="{3A8EC506-B1DA-46A1-B44D-774E68468E13}"/>
          </ac:spMkLst>
        </pc:spChg>
        <pc:spChg chg="add del">
          <ac:chgData name="BEN KHALFALLAH Hela ItimAsrScoVdf" userId="d55be94f-4073-46ba-88ef-465599598fde" providerId="ADAL" clId="{95D44BD7-FC8D-4C7D-AFD0-C50903788458}" dt="2023-04-19T09:49:11.739" v="722" actId="26606"/>
          <ac:spMkLst>
            <pc:docMk/>
            <pc:sldMk cId="632951249" sldId="261"/>
            <ac:spMk id="8229" creationId="{BFF30785-305E-45D7-984F-5AA93D3CA561}"/>
          </ac:spMkLst>
        </pc:spChg>
        <pc:spChg chg="add del">
          <ac:chgData name="BEN KHALFALLAH Hela ItimAsrScoVdf" userId="d55be94f-4073-46ba-88ef-465599598fde" providerId="ADAL" clId="{95D44BD7-FC8D-4C7D-AFD0-C50903788458}" dt="2023-04-19T09:49:11.739" v="722" actId="26606"/>
          <ac:spMkLst>
            <pc:docMk/>
            <pc:sldMk cId="632951249" sldId="261"/>
            <ac:spMk id="8233" creationId="{CA73784B-AC76-4BAD-93AF-C72D0EDFD715}"/>
          </ac:spMkLst>
        </pc:spChg>
        <pc:spChg chg="add">
          <ac:chgData name="BEN KHALFALLAH Hela ItimAsrScoVdf" userId="d55be94f-4073-46ba-88ef-465599598fde" providerId="ADAL" clId="{95D44BD7-FC8D-4C7D-AFD0-C50903788458}" dt="2023-04-19T09:49:11.739" v="722" actId="26606"/>
          <ac:spMkLst>
            <pc:docMk/>
            <pc:sldMk cId="632951249" sldId="261"/>
            <ac:spMk id="8240" creationId="{3A8EC506-B1DA-46A1-B44D-774E68468E13}"/>
          </ac:spMkLst>
        </pc:spChg>
        <pc:spChg chg="add">
          <ac:chgData name="BEN KHALFALLAH Hela ItimAsrScoVdf" userId="d55be94f-4073-46ba-88ef-465599598fde" providerId="ADAL" clId="{95D44BD7-FC8D-4C7D-AFD0-C50903788458}" dt="2023-04-19T09:49:11.739" v="722" actId="26606"/>
          <ac:spMkLst>
            <pc:docMk/>
            <pc:sldMk cId="632951249" sldId="261"/>
            <ac:spMk id="8242" creationId="{BFF30785-305E-45D7-984F-5AA93D3CA561}"/>
          </ac:spMkLst>
        </pc:spChg>
        <pc:spChg chg="add">
          <ac:chgData name="BEN KHALFALLAH Hela ItimAsrScoVdf" userId="d55be94f-4073-46ba-88ef-465599598fde" providerId="ADAL" clId="{95D44BD7-FC8D-4C7D-AFD0-C50903788458}" dt="2023-04-19T09:49:11.739" v="722" actId="26606"/>
          <ac:spMkLst>
            <pc:docMk/>
            <pc:sldMk cId="632951249" sldId="261"/>
            <ac:spMk id="8246" creationId="{CA73784B-AC76-4BAD-93AF-C72D0EDFD715}"/>
          </ac:spMkLst>
        </pc:spChg>
        <pc:picChg chg="add del mod">
          <ac:chgData name="BEN KHALFALLAH Hela ItimAsrScoVdf" userId="d55be94f-4073-46ba-88ef-465599598fde" providerId="ADAL" clId="{95D44BD7-FC8D-4C7D-AFD0-C50903788458}" dt="2023-04-19T09:27:37.068" v="689" actId="478"/>
          <ac:picMkLst>
            <pc:docMk/>
            <pc:sldMk cId="632951249" sldId="261"/>
            <ac:picMk id="8194" creationId="{5D3E9F17-3C08-4DFD-A005-9CE8F1966FD7}"/>
          </ac:picMkLst>
        </pc:picChg>
        <pc:picChg chg="add del mod">
          <ac:chgData name="BEN KHALFALLAH Hela ItimAsrScoVdf" userId="d55be94f-4073-46ba-88ef-465599598fde" providerId="ADAL" clId="{95D44BD7-FC8D-4C7D-AFD0-C50903788458}" dt="2023-04-19T09:49:07.445" v="720" actId="478"/>
          <ac:picMkLst>
            <pc:docMk/>
            <pc:sldMk cId="632951249" sldId="261"/>
            <ac:picMk id="8196" creationId="{B7505A88-CB11-44A2-8154-A02D7DE90BE5}"/>
          </ac:picMkLst>
        </pc:picChg>
        <pc:picChg chg="add mod">
          <ac:chgData name="BEN KHALFALLAH Hela ItimAsrScoVdf" userId="d55be94f-4073-46ba-88ef-465599598fde" providerId="ADAL" clId="{95D44BD7-FC8D-4C7D-AFD0-C50903788458}" dt="2023-04-19T09:49:11.739" v="722" actId="26606"/>
          <ac:picMkLst>
            <pc:docMk/>
            <pc:sldMk cId="632951249" sldId="261"/>
            <ac:picMk id="8198" creationId="{5B79DD8A-4DA4-4DAF-B069-17DFA7DCDA4E}"/>
          </ac:picMkLst>
        </pc:picChg>
        <pc:cxnChg chg="add del">
          <ac:chgData name="BEN KHALFALLAH Hela ItimAsrScoVdf" userId="d55be94f-4073-46ba-88ef-465599598fde" providerId="ADAL" clId="{95D44BD7-FC8D-4C7D-AFD0-C50903788458}" dt="2023-04-19T09:28:58.503" v="693" actId="26606"/>
          <ac:cxnSpMkLst>
            <pc:docMk/>
            <pc:sldMk cId="632951249" sldId="261"/>
            <ac:cxnSpMk id="8205" creationId="{15E01FA5-D766-43CA-A83D-E7CF3F04E96F}"/>
          </ac:cxnSpMkLst>
        </pc:cxnChg>
        <pc:cxnChg chg="add del">
          <ac:chgData name="BEN KHALFALLAH Hela ItimAsrScoVdf" userId="d55be94f-4073-46ba-88ef-465599598fde" providerId="ADAL" clId="{95D44BD7-FC8D-4C7D-AFD0-C50903788458}" dt="2023-04-19T09:28:58.503" v="693" actId="26606"/>
          <ac:cxnSpMkLst>
            <pc:docMk/>
            <pc:sldMk cId="632951249" sldId="261"/>
            <ac:cxnSpMk id="8209" creationId="{811DCF04-0C7C-44FC-8246-FC8D736B1A71}"/>
          </ac:cxnSpMkLst>
        </pc:cxnChg>
        <pc:cxnChg chg="add del">
          <ac:chgData name="BEN KHALFALLAH Hela ItimAsrScoVdf" userId="d55be94f-4073-46ba-88ef-465599598fde" providerId="ADAL" clId="{95D44BD7-FC8D-4C7D-AFD0-C50903788458}" dt="2023-04-19T09:31:33.565" v="709" actId="26606"/>
          <ac:cxnSpMkLst>
            <pc:docMk/>
            <pc:sldMk cId="632951249" sldId="261"/>
            <ac:cxnSpMk id="8218" creationId="{15E01FA5-D766-43CA-A83D-E7CF3F04E96F}"/>
          </ac:cxnSpMkLst>
        </pc:cxnChg>
        <pc:cxnChg chg="add del">
          <ac:chgData name="BEN KHALFALLAH Hela ItimAsrScoVdf" userId="d55be94f-4073-46ba-88ef-465599598fde" providerId="ADAL" clId="{95D44BD7-FC8D-4C7D-AFD0-C50903788458}" dt="2023-04-19T09:31:33.565" v="709" actId="26606"/>
          <ac:cxnSpMkLst>
            <pc:docMk/>
            <pc:sldMk cId="632951249" sldId="261"/>
            <ac:cxnSpMk id="8222" creationId="{73741D5B-1709-4CDB-963A-CC3C749412B8}"/>
          </ac:cxnSpMkLst>
        </pc:cxnChg>
        <pc:cxnChg chg="add del">
          <ac:chgData name="BEN KHALFALLAH Hela ItimAsrScoVdf" userId="d55be94f-4073-46ba-88ef-465599598fde" providerId="ADAL" clId="{95D44BD7-FC8D-4C7D-AFD0-C50903788458}" dt="2023-04-19T09:49:11.739" v="722" actId="26606"/>
          <ac:cxnSpMkLst>
            <pc:docMk/>
            <pc:sldMk cId="632951249" sldId="261"/>
            <ac:cxnSpMk id="8231" creationId="{15E01FA5-D766-43CA-A83D-E7CF3F04E96F}"/>
          </ac:cxnSpMkLst>
        </pc:cxnChg>
        <pc:cxnChg chg="add del">
          <ac:chgData name="BEN KHALFALLAH Hela ItimAsrScoVdf" userId="d55be94f-4073-46ba-88ef-465599598fde" providerId="ADAL" clId="{95D44BD7-FC8D-4C7D-AFD0-C50903788458}" dt="2023-04-19T09:49:11.739" v="722" actId="26606"/>
          <ac:cxnSpMkLst>
            <pc:docMk/>
            <pc:sldMk cId="632951249" sldId="261"/>
            <ac:cxnSpMk id="8235" creationId="{811DCF04-0C7C-44FC-8246-FC8D736B1A71}"/>
          </ac:cxnSpMkLst>
        </pc:cxnChg>
        <pc:cxnChg chg="add">
          <ac:chgData name="BEN KHALFALLAH Hela ItimAsrScoVdf" userId="d55be94f-4073-46ba-88ef-465599598fde" providerId="ADAL" clId="{95D44BD7-FC8D-4C7D-AFD0-C50903788458}" dt="2023-04-19T09:49:11.739" v="722" actId="26606"/>
          <ac:cxnSpMkLst>
            <pc:docMk/>
            <pc:sldMk cId="632951249" sldId="261"/>
            <ac:cxnSpMk id="8244" creationId="{15E01FA5-D766-43CA-A83D-E7CF3F04E96F}"/>
          </ac:cxnSpMkLst>
        </pc:cxnChg>
        <pc:cxnChg chg="add">
          <ac:chgData name="BEN KHALFALLAH Hela ItimAsrScoVdf" userId="d55be94f-4073-46ba-88ef-465599598fde" providerId="ADAL" clId="{95D44BD7-FC8D-4C7D-AFD0-C50903788458}" dt="2023-04-19T09:49:11.739" v="722" actId="26606"/>
          <ac:cxnSpMkLst>
            <pc:docMk/>
            <pc:sldMk cId="632951249" sldId="261"/>
            <ac:cxnSpMk id="8248" creationId="{811DCF04-0C7C-44FC-8246-FC8D736B1A71}"/>
          </ac:cxnSpMkLst>
        </pc:cxnChg>
      </pc:sldChg>
      <pc:sldChg chg="addSp delSp modSp new del mod setBg">
        <pc:chgData name="BEN KHALFALLAH Hela ItimAsrScoVdf" userId="d55be94f-4073-46ba-88ef-465599598fde" providerId="ADAL" clId="{95D44BD7-FC8D-4C7D-AFD0-C50903788458}" dt="2023-04-19T17:27:21.147" v="2919" actId="47"/>
        <pc:sldMkLst>
          <pc:docMk/>
          <pc:sldMk cId="3053184234" sldId="262"/>
        </pc:sldMkLst>
        <pc:spChg chg="mod">
          <ac:chgData name="BEN KHALFALLAH Hela ItimAsrScoVdf" userId="d55be94f-4073-46ba-88ef-465599598fde" providerId="ADAL" clId="{95D44BD7-FC8D-4C7D-AFD0-C50903788458}" dt="2023-04-19T12:13:45.085" v="857" actId="26606"/>
          <ac:spMkLst>
            <pc:docMk/>
            <pc:sldMk cId="3053184234" sldId="262"/>
            <ac:spMk id="2" creationId="{18B312AE-80D9-432B-A73E-A144BD105556}"/>
          </ac:spMkLst>
        </pc:spChg>
        <pc:spChg chg="add del mod">
          <ac:chgData name="BEN KHALFALLAH Hela ItimAsrScoVdf" userId="d55be94f-4073-46ba-88ef-465599598fde" providerId="ADAL" clId="{95D44BD7-FC8D-4C7D-AFD0-C50903788458}" dt="2023-04-19T12:14:34.115" v="861" actId="478"/>
          <ac:spMkLst>
            <pc:docMk/>
            <pc:sldMk cId="3053184234" sldId="262"/>
            <ac:spMk id="20" creationId="{6AFBA7B4-1211-4418-9EE4-B6AF5A804FB6}"/>
          </ac:spMkLst>
        </pc:spChg>
        <pc:spChg chg="add mod">
          <ac:chgData name="BEN KHALFALLAH Hela ItimAsrScoVdf" userId="d55be94f-4073-46ba-88ef-465599598fde" providerId="ADAL" clId="{95D44BD7-FC8D-4C7D-AFD0-C50903788458}" dt="2023-04-19T12:15:33.622" v="880" actId="207"/>
          <ac:spMkLst>
            <pc:docMk/>
            <pc:sldMk cId="3053184234" sldId="262"/>
            <ac:spMk id="21" creationId="{A3431F12-BC34-4D9B-8C42-2D74208E4417}"/>
          </ac:spMkLst>
        </pc:spChg>
        <pc:spChg chg="add del mod">
          <ac:chgData name="BEN KHALFALLAH Hela ItimAsrScoVdf" userId="d55be94f-4073-46ba-88ef-465599598fde" providerId="ADAL" clId="{95D44BD7-FC8D-4C7D-AFD0-C50903788458}" dt="2023-04-19T12:14:57.224" v="875"/>
          <ac:spMkLst>
            <pc:docMk/>
            <pc:sldMk cId="3053184234" sldId="262"/>
            <ac:spMk id="22" creationId="{2BB0D01E-E971-43E7-8730-C01BB9A5BB12}"/>
          </ac:spMkLst>
        </pc:spChg>
        <pc:spChg chg="add">
          <ac:chgData name="BEN KHALFALLAH Hela ItimAsrScoVdf" userId="d55be94f-4073-46ba-88ef-465599598fde" providerId="ADAL" clId="{95D44BD7-FC8D-4C7D-AFD0-C50903788458}" dt="2023-04-19T12:13:45.085" v="857" actId="26606"/>
          <ac:spMkLst>
            <pc:docMk/>
            <pc:sldMk cId="3053184234" sldId="262"/>
            <ac:spMk id="10246" creationId="{C23416DF-B283-4D9F-A625-146552CA9EDB}"/>
          </ac:spMkLst>
        </pc:spChg>
        <pc:spChg chg="add">
          <ac:chgData name="BEN KHALFALLAH Hela ItimAsrScoVdf" userId="d55be94f-4073-46ba-88ef-465599598fde" providerId="ADAL" clId="{95D44BD7-FC8D-4C7D-AFD0-C50903788458}" dt="2023-04-19T12:13:45.085" v="857" actId="26606"/>
          <ac:spMkLst>
            <pc:docMk/>
            <pc:sldMk cId="3053184234" sldId="262"/>
            <ac:spMk id="10247" creationId="{73834904-4D9B-41F7-8DA6-0709FD9F7E9D}"/>
          </ac:spMkLst>
        </pc:spChg>
        <pc:spChg chg="add del">
          <ac:chgData name="BEN KHALFALLAH Hela ItimAsrScoVdf" userId="d55be94f-4073-46ba-88ef-465599598fde" providerId="ADAL" clId="{95D44BD7-FC8D-4C7D-AFD0-C50903788458}" dt="2023-04-19T12:13:22.268" v="856" actId="26606"/>
          <ac:spMkLst>
            <pc:docMk/>
            <pc:sldMk cId="3053184234" sldId="262"/>
            <ac:spMk id="10249" creationId="{C23416DF-B283-4D9F-A625-146552CA9EDB}"/>
          </ac:spMkLst>
        </pc:spChg>
        <pc:spChg chg="add">
          <ac:chgData name="BEN KHALFALLAH Hela ItimAsrScoVdf" userId="d55be94f-4073-46ba-88ef-465599598fde" providerId="ADAL" clId="{95D44BD7-FC8D-4C7D-AFD0-C50903788458}" dt="2023-04-19T12:13:45.085" v="857" actId="26606"/>
          <ac:spMkLst>
            <pc:docMk/>
            <pc:sldMk cId="3053184234" sldId="262"/>
            <ac:spMk id="10250" creationId="{1D2E3C52-528A-4049-BCAA-5460756BC033}"/>
          </ac:spMkLst>
        </pc:spChg>
        <pc:spChg chg="add del">
          <ac:chgData name="BEN KHALFALLAH Hela ItimAsrScoVdf" userId="d55be94f-4073-46ba-88ef-465599598fde" providerId="ADAL" clId="{95D44BD7-FC8D-4C7D-AFD0-C50903788458}" dt="2023-04-19T12:13:22.268" v="856" actId="26606"/>
          <ac:spMkLst>
            <pc:docMk/>
            <pc:sldMk cId="3053184234" sldId="262"/>
            <ac:spMk id="10251" creationId="{73834904-4D9B-41F7-8DA6-0709FD9F7E9D}"/>
          </ac:spMkLst>
        </pc:spChg>
        <pc:spChg chg="add">
          <ac:chgData name="BEN KHALFALLAH Hela ItimAsrScoVdf" userId="d55be94f-4073-46ba-88ef-465599598fde" providerId="ADAL" clId="{95D44BD7-FC8D-4C7D-AFD0-C50903788458}" dt="2023-04-19T12:13:45.085" v="857" actId="26606"/>
          <ac:spMkLst>
            <pc:docMk/>
            <pc:sldMk cId="3053184234" sldId="262"/>
            <ac:spMk id="10252" creationId="{CD5B542C-8183-4445-AF4D-B23AAE3299EE}"/>
          </ac:spMkLst>
        </pc:spChg>
        <pc:spChg chg="add del">
          <ac:chgData name="BEN KHALFALLAH Hela ItimAsrScoVdf" userId="d55be94f-4073-46ba-88ef-465599598fde" providerId="ADAL" clId="{95D44BD7-FC8D-4C7D-AFD0-C50903788458}" dt="2023-04-19T12:13:22.268" v="856" actId="26606"/>
          <ac:spMkLst>
            <pc:docMk/>
            <pc:sldMk cId="3053184234" sldId="262"/>
            <ac:spMk id="10255" creationId="{1D2E3C52-528A-4049-BCAA-5460756BC033}"/>
          </ac:spMkLst>
        </pc:spChg>
        <pc:spChg chg="add del">
          <ac:chgData name="BEN KHALFALLAH Hela ItimAsrScoVdf" userId="d55be94f-4073-46ba-88ef-465599598fde" providerId="ADAL" clId="{95D44BD7-FC8D-4C7D-AFD0-C50903788458}" dt="2023-04-19T12:13:22.268" v="856" actId="26606"/>
          <ac:spMkLst>
            <pc:docMk/>
            <pc:sldMk cId="3053184234" sldId="262"/>
            <ac:spMk id="10257" creationId="{CD5B542C-8183-4445-AF4D-B23AAE3299EE}"/>
          </ac:spMkLst>
        </pc:spChg>
        <pc:picChg chg="add mod">
          <ac:chgData name="BEN KHALFALLAH Hela ItimAsrScoVdf" userId="d55be94f-4073-46ba-88ef-465599598fde" providerId="ADAL" clId="{95D44BD7-FC8D-4C7D-AFD0-C50903788458}" dt="2023-04-19T12:13:45.085" v="857" actId="26606"/>
          <ac:picMkLst>
            <pc:docMk/>
            <pc:sldMk cId="3053184234" sldId="262"/>
            <ac:picMk id="10242" creationId="{CC6B91E8-809A-47AA-8413-4F69DA44731E}"/>
          </ac:picMkLst>
        </pc:picChg>
        <pc:picChg chg="add mod">
          <ac:chgData name="BEN KHALFALLAH Hela ItimAsrScoVdf" userId="d55be94f-4073-46ba-88ef-465599598fde" providerId="ADAL" clId="{95D44BD7-FC8D-4C7D-AFD0-C50903788458}" dt="2023-04-19T12:13:45.085" v="857" actId="26606"/>
          <ac:picMkLst>
            <pc:docMk/>
            <pc:sldMk cId="3053184234" sldId="262"/>
            <ac:picMk id="10244" creationId="{FD9BA0B6-D3EF-459F-ABA6-B9EAE4CFD58B}"/>
          </ac:picMkLst>
        </pc:picChg>
        <pc:cxnChg chg="add">
          <ac:chgData name="BEN KHALFALLAH Hela ItimAsrScoVdf" userId="d55be94f-4073-46ba-88ef-465599598fde" providerId="ADAL" clId="{95D44BD7-FC8D-4C7D-AFD0-C50903788458}" dt="2023-04-19T12:13:45.085" v="857" actId="26606"/>
          <ac:cxnSpMkLst>
            <pc:docMk/>
            <pc:sldMk cId="3053184234" sldId="262"/>
            <ac:cxnSpMk id="10248" creationId="{C00D1207-ECAF-48E9-8834-2CE4D2198234}"/>
          </ac:cxnSpMkLst>
        </pc:cxnChg>
        <pc:cxnChg chg="add del">
          <ac:chgData name="BEN KHALFALLAH Hela ItimAsrScoVdf" userId="d55be94f-4073-46ba-88ef-465599598fde" providerId="ADAL" clId="{95D44BD7-FC8D-4C7D-AFD0-C50903788458}" dt="2023-04-19T12:13:22.268" v="856" actId="26606"/>
          <ac:cxnSpMkLst>
            <pc:docMk/>
            <pc:sldMk cId="3053184234" sldId="262"/>
            <ac:cxnSpMk id="10253" creationId="{C00D1207-ECAF-48E9-8834-2CE4D2198234}"/>
          </ac:cxnSpMkLst>
        </pc:cxnChg>
        <pc:cxnChg chg="add">
          <ac:chgData name="BEN KHALFALLAH Hela ItimAsrScoVdf" userId="d55be94f-4073-46ba-88ef-465599598fde" providerId="ADAL" clId="{95D44BD7-FC8D-4C7D-AFD0-C50903788458}" dt="2023-04-19T12:13:45.085" v="857" actId="26606"/>
          <ac:cxnSpMkLst>
            <pc:docMk/>
            <pc:sldMk cId="3053184234" sldId="262"/>
            <ac:cxnSpMk id="10254" creationId="{84ED9B5A-5577-4CA5-97AA-0E5E2EA9756F}"/>
          </ac:cxnSpMkLst>
        </pc:cxnChg>
        <pc:cxnChg chg="add">
          <ac:chgData name="BEN KHALFALLAH Hela ItimAsrScoVdf" userId="d55be94f-4073-46ba-88ef-465599598fde" providerId="ADAL" clId="{95D44BD7-FC8D-4C7D-AFD0-C50903788458}" dt="2023-04-19T12:13:45.085" v="857" actId="26606"/>
          <ac:cxnSpMkLst>
            <pc:docMk/>
            <pc:sldMk cId="3053184234" sldId="262"/>
            <ac:cxnSpMk id="10256" creationId="{2724283B-587C-4A0E-A50E-B8914975B48A}"/>
          </ac:cxnSpMkLst>
        </pc:cxnChg>
        <pc:cxnChg chg="add del">
          <ac:chgData name="BEN KHALFALLAH Hela ItimAsrScoVdf" userId="d55be94f-4073-46ba-88ef-465599598fde" providerId="ADAL" clId="{95D44BD7-FC8D-4C7D-AFD0-C50903788458}" dt="2023-04-19T12:13:22.268" v="856" actId="26606"/>
          <ac:cxnSpMkLst>
            <pc:docMk/>
            <pc:sldMk cId="3053184234" sldId="262"/>
            <ac:cxnSpMk id="10259" creationId="{84ED9B5A-5577-4CA5-97AA-0E5E2EA9756F}"/>
          </ac:cxnSpMkLst>
        </pc:cxnChg>
        <pc:cxnChg chg="add del">
          <ac:chgData name="BEN KHALFALLAH Hela ItimAsrScoVdf" userId="d55be94f-4073-46ba-88ef-465599598fde" providerId="ADAL" clId="{95D44BD7-FC8D-4C7D-AFD0-C50903788458}" dt="2023-04-19T12:13:22.268" v="856" actId="26606"/>
          <ac:cxnSpMkLst>
            <pc:docMk/>
            <pc:sldMk cId="3053184234" sldId="262"/>
            <ac:cxnSpMk id="10261" creationId="{2724283B-587C-4A0E-A50E-B8914975B48A}"/>
          </ac:cxnSpMkLst>
        </pc:cxnChg>
      </pc:sldChg>
      <pc:sldChg chg="addSp delSp modSp add del mod modClrScheme chgLayout">
        <pc:chgData name="BEN KHALFALLAH Hela ItimAsrScoVdf" userId="d55be94f-4073-46ba-88ef-465599598fde" providerId="ADAL" clId="{95D44BD7-FC8D-4C7D-AFD0-C50903788458}" dt="2023-04-19T12:42:36.494" v="1100" actId="47"/>
        <pc:sldMkLst>
          <pc:docMk/>
          <pc:sldMk cId="3900345461" sldId="263"/>
        </pc:sldMkLst>
        <pc:spChg chg="mod ord">
          <ac:chgData name="BEN KHALFALLAH Hela ItimAsrScoVdf" userId="d55be94f-4073-46ba-88ef-465599598fde" providerId="ADAL" clId="{95D44BD7-FC8D-4C7D-AFD0-C50903788458}" dt="2023-04-19T12:39:08.563" v="1037" actId="700"/>
          <ac:spMkLst>
            <pc:docMk/>
            <pc:sldMk cId="3900345461" sldId="263"/>
            <ac:spMk id="2" creationId="{18B312AE-80D9-432B-A73E-A144BD105556}"/>
          </ac:spMkLst>
        </pc:spChg>
        <pc:spChg chg="add mod">
          <ac:chgData name="BEN KHALFALLAH Hela ItimAsrScoVdf" userId="d55be94f-4073-46ba-88ef-465599598fde" providerId="ADAL" clId="{95D44BD7-FC8D-4C7D-AFD0-C50903788458}" dt="2023-04-19T12:39:27.752" v="1041" actId="1076"/>
          <ac:spMkLst>
            <pc:docMk/>
            <pc:sldMk cId="3900345461" sldId="263"/>
            <ac:spMk id="3" creationId="{6BC1E3F0-AA7A-4B13-B1BD-BC89E80F77B9}"/>
          </ac:spMkLst>
        </pc:spChg>
        <pc:spChg chg="add del mod">
          <ac:chgData name="BEN KHALFALLAH Hela ItimAsrScoVdf" userId="d55be94f-4073-46ba-88ef-465599598fde" providerId="ADAL" clId="{95D44BD7-FC8D-4C7D-AFD0-C50903788458}" dt="2023-04-19T12:38:58.310" v="1036" actId="21"/>
          <ac:spMkLst>
            <pc:docMk/>
            <pc:sldMk cId="3900345461" sldId="263"/>
            <ac:spMk id="5" creationId="{4F7E65FC-7F01-40C7-8D95-DFD8ED4EA5D7}"/>
          </ac:spMkLst>
        </pc:spChg>
        <pc:spChg chg="add mod ord">
          <ac:chgData name="BEN KHALFALLAH Hela ItimAsrScoVdf" userId="d55be94f-4073-46ba-88ef-465599598fde" providerId="ADAL" clId="{95D44BD7-FC8D-4C7D-AFD0-C50903788458}" dt="2023-04-19T12:39:41.523" v="1044" actId="113"/>
          <ac:spMkLst>
            <pc:docMk/>
            <pc:sldMk cId="3900345461" sldId="263"/>
            <ac:spMk id="6" creationId="{EAEB5119-56C3-48A2-A966-EDAAA57C5546}"/>
          </ac:spMkLst>
        </pc:spChg>
      </pc:sldChg>
      <pc:sldChg chg="addSp delSp modSp add mod setBg">
        <pc:chgData name="BEN KHALFALLAH Hela ItimAsrScoVdf" userId="d55be94f-4073-46ba-88ef-465599598fde" providerId="ADAL" clId="{95D44BD7-FC8D-4C7D-AFD0-C50903788458}" dt="2023-04-19T13:19:01.370" v="1282"/>
        <pc:sldMkLst>
          <pc:docMk/>
          <pc:sldMk cId="595892433" sldId="264"/>
        </pc:sldMkLst>
        <pc:spChg chg="mod">
          <ac:chgData name="BEN KHALFALLAH Hela ItimAsrScoVdf" userId="d55be94f-4073-46ba-88ef-465599598fde" providerId="ADAL" clId="{95D44BD7-FC8D-4C7D-AFD0-C50903788458}" dt="2023-04-19T13:15:17.523" v="1236" actId="26606"/>
          <ac:spMkLst>
            <pc:docMk/>
            <pc:sldMk cId="595892433" sldId="264"/>
            <ac:spMk id="2" creationId="{18B312AE-80D9-432B-A73E-A144BD105556}"/>
          </ac:spMkLst>
        </pc:spChg>
        <pc:spChg chg="add del mod">
          <ac:chgData name="BEN KHALFALLAH Hela ItimAsrScoVdf" userId="d55be94f-4073-46ba-88ef-465599598fde" providerId="ADAL" clId="{95D44BD7-FC8D-4C7D-AFD0-C50903788458}" dt="2023-04-19T13:13:32.653" v="1224" actId="478"/>
          <ac:spMkLst>
            <pc:docMk/>
            <pc:sldMk cId="595892433" sldId="264"/>
            <ac:spMk id="3" creationId="{1C4616D1-2FF5-4AA0-8588-F201FCED986F}"/>
          </ac:spMkLst>
        </pc:spChg>
        <pc:spChg chg="add del">
          <ac:chgData name="BEN KHALFALLAH Hela ItimAsrScoVdf" userId="d55be94f-4073-46ba-88ef-465599598fde" providerId="ADAL" clId="{95D44BD7-FC8D-4C7D-AFD0-C50903788458}" dt="2023-04-19T13:14:58.460" v="1232" actId="22"/>
          <ac:spMkLst>
            <pc:docMk/>
            <pc:sldMk cId="595892433" sldId="264"/>
            <ac:spMk id="5" creationId="{25C46389-0CC5-4337-A1C6-2ECFE2715120}"/>
          </ac:spMkLst>
        </pc:spChg>
        <pc:spChg chg="add mod">
          <ac:chgData name="BEN KHALFALLAH Hela ItimAsrScoVdf" userId="d55be94f-4073-46ba-88ef-465599598fde" providerId="ADAL" clId="{95D44BD7-FC8D-4C7D-AFD0-C50903788458}" dt="2023-04-19T13:19:00.191" v="1280" actId="1036"/>
          <ac:spMkLst>
            <pc:docMk/>
            <pc:sldMk cId="595892433" sldId="264"/>
            <ac:spMk id="16" creationId="{7B6309FC-E001-40CA-9A3A-2E9E9F91E786}"/>
          </ac:spMkLst>
        </pc:spChg>
        <pc:spChg chg="add mod">
          <ac:chgData name="BEN KHALFALLAH Hela ItimAsrScoVdf" userId="d55be94f-4073-46ba-88ef-465599598fde" providerId="ADAL" clId="{95D44BD7-FC8D-4C7D-AFD0-C50903788458}" dt="2023-04-19T13:19:00.191" v="1280" actId="1036"/>
          <ac:spMkLst>
            <pc:docMk/>
            <pc:sldMk cId="595892433" sldId="264"/>
            <ac:spMk id="18" creationId="{0AA73DFE-014F-473A-91FB-32B51CE47956}"/>
          </ac:spMkLst>
        </pc:spChg>
        <pc:spChg chg="add mod">
          <ac:chgData name="BEN KHALFALLAH Hela ItimAsrScoVdf" userId="d55be94f-4073-46ba-88ef-465599598fde" providerId="ADAL" clId="{95D44BD7-FC8D-4C7D-AFD0-C50903788458}" dt="2023-04-19T13:17:29.010" v="1259" actId="20577"/>
          <ac:spMkLst>
            <pc:docMk/>
            <pc:sldMk cId="595892433" sldId="264"/>
            <ac:spMk id="19" creationId="{613A740C-322C-436E-A2F4-9C8DF5792C79}"/>
          </ac:spMkLst>
        </pc:spChg>
        <pc:spChg chg="add">
          <ac:chgData name="BEN KHALFALLAH Hela ItimAsrScoVdf" userId="d55be94f-4073-46ba-88ef-465599598fde" providerId="ADAL" clId="{95D44BD7-FC8D-4C7D-AFD0-C50903788458}" dt="2023-04-19T13:15:17.523" v="1236" actId="26606"/>
          <ac:spMkLst>
            <pc:docMk/>
            <pc:sldMk cId="595892433" sldId="264"/>
            <ac:spMk id="19466" creationId="{C23416DF-B283-4D9F-A625-146552CA9EDB}"/>
          </ac:spMkLst>
        </pc:spChg>
        <pc:spChg chg="add">
          <ac:chgData name="BEN KHALFALLAH Hela ItimAsrScoVdf" userId="d55be94f-4073-46ba-88ef-465599598fde" providerId="ADAL" clId="{95D44BD7-FC8D-4C7D-AFD0-C50903788458}" dt="2023-04-19T13:15:17.523" v="1236" actId="26606"/>
          <ac:spMkLst>
            <pc:docMk/>
            <pc:sldMk cId="595892433" sldId="264"/>
            <ac:spMk id="19468" creationId="{73834904-4D9B-41F7-8DA6-0709FD9F7E9D}"/>
          </ac:spMkLst>
        </pc:spChg>
        <pc:spChg chg="add">
          <ac:chgData name="BEN KHALFALLAH Hela ItimAsrScoVdf" userId="d55be94f-4073-46ba-88ef-465599598fde" providerId="ADAL" clId="{95D44BD7-FC8D-4C7D-AFD0-C50903788458}" dt="2023-04-19T13:15:17.523" v="1236" actId="26606"/>
          <ac:spMkLst>
            <pc:docMk/>
            <pc:sldMk cId="595892433" sldId="264"/>
            <ac:spMk id="19472" creationId="{1D2E3C52-528A-4049-BCAA-5460756BC033}"/>
          </ac:spMkLst>
        </pc:spChg>
        <pc:spChg chg="add">
          <ac:chgData name="BEN KHALFALLAH Hela ItimAsrScoVdf" userId="d55be94f-4073-46ba-88ef-465599598fde" providerId="ADAL" clId="{95D44BD7-FC8D-4C7D-AFD0-C50903788458}" dt="2023-04-19T13:15:17.523" v="1236" actId="26606"/>
          <ac:spMkLst>
            <pc:docMk/>
            <pc:sldMk cId="595892433" sldId="264"/>
            <ac:spMk id="19474" creationId="{CD5B542C-8183-4445-AF4D-B23AAE3299EE}"/>
          </ac:spMkLst>
        </pc:spChg>
        <pc:picChg chg="add mod">
          <ac:chgData name="BEN KHALFALLAH Hela ItimAsrScoVdf" userId="d55be94f-4073-46ba-88ef-465599598fde" providerId="ADAL" clId="{95D44BD7-FC8D-4C7D-AFD0-C50903788458}" dt="2023-04-19T13:19:00.191" v="1280" actId="1036"/>
          <ac:picMkLst>
            <pc:docMk/>
            <pc:sldMk cId="595892433" sldId="264"/>
            <ac:picMk id="19459" creationId="{535110F9-B1C9-4AD2-9174-DD357A45E35D}"/>
          </ac:picMkLst>
        </pc:picChg>
        <pc:picChg chg="add mod">
          <ac:chgData name="BEN KHALFALLAH Hela ItimAsrScoVdf" userId="d55be94f-4073-46ba-88ef-465599598fde" providerId="ADAL" clId="{95D44BD7-FC8D-4C7D-AFD0-C50903788458}" dt="2023-04-19T13:19:00.191" v="1280" actId="1036"/>
          <ac:picMkLst>
            <pc:docMk/>
            <pc:sldMk cId="595892433" sldId="264"/>
            <ac:picMk id="19461" creationId="{06C92A63-31D5-4EE0-8B01-609F2571F45B}"/>
          </ac:picMkLst>
        </pc:picChg>
        <pc:picChg chg="add del mod">
          <ac:chgData name="BEN KHALFALLAH Hela ItimAsrScoVdf" userId="d55be94f-4073-46ba-88ef-465599598fde" providerId="ADAL" clId="{95D44BD7-FC8D-4C7D-AFD0-C50903788458}" dt="2023-04-19T13:19:01.370" v="1282"/>
          <ac:picMkLst>
            <pc:docMk/>
            <pc:sldMk cId="595892433" sldId="264"/>
            <ac:picMk id="19463" creationId="{DF8C04E5-39B6-41B7-9133-857B6AEC1B1D}"/>
          </ac:picMkLst>
        </pc:picChg>
        <pc:cxnChg chg="add">
          <ac:chgData name="BEN KHALFALLAH Hela ItimAsrScoVdf" userId="d55be94f-4073-46ba-88ef-465599598fde" providerId="ADAL" clId="{95D44BD7-FC8D-4C7D-AFD0-C50903788458}" dt="2023-04-19T13:15:17.523" v="1236" actId="26606"/>
          <ac:cxnSpMkLst>
            <pc:docMk/>
            <pc:sldMk cId="595892433" sldId="264"/>
            <ac:cxnSpMk id="19470" creationId="{C00D1207-ECAF-48E9-8834-2CE4D2198234}"/>
          </ac:cxnSpMkLst>
        </pc:cxnChg>
        <pc:cxnChg chg="add">
          <ac:chgData name="BEN KHALFALLAH Hela ItimAsrScoVdf" userId="d55be94f-4073-46ba-88ef-465599598fde" providerId="ADAL" clId="{95D44BD7-FC8D-4C7D-AFD0-C50903788458}" dt="2023-04-19T13:15:17.523" v="1236" actId="26606"/>
          <ac:cxnSpMkLst>
            <pc:docMk/>
            <pc:sldMk cId="595892433" sldId="264"/>
            <ac:cxnSpMk id="19476" creationId="{84ED9B5A-5577-4CA5-97AA-0E5E2EA9756F}"/>
          </ac:cxnSpMkLst>
        </pc:cxnChg>
        <pc:cxnChg chg="add">
          <ac:chgData name="BEN KHALFALLAH Hela ItimAsrScoVdf" userId="d55be94f-4073-46ba-88ef-465599598fde" providerId="ADAL" clId="{95D44BD7-FC8D-4C7D-AFD0-C50903788458}" dt="2023-04-19T13:15:17.523" v="1236" actId="26606"/>
          <ac:cxnSpMkLst>
            <pc:docMk/>
            <pc:sldMk cId="595892433" sldId="264"/>
            <ac:cxnSpMk id="19478" creationId="{2724283B-587C-4A0E-A50E-B8914975B48A}"/>
          </ac:cxnSpMkLst>
        </pc:cxnChg>
      </pc:sldChg>
      <pc:sldChg chg="addSp delSp modSp add mod">
        <pc:chgData name="BEN KHALFALLAH Hela ItimAsrScoVdf" userId="d55be94f-4073-46ba-88ef-465599598fde" providerId="ADAL" clId="{95D44BD7-FC8D-4C7D-AFD0-C50903788458}" dt="2023-04-19T15:01:04.527" v="2036" actId="1076"/>
        <pc:sldMkLst>
          <pc:docMk/>
          <pc:sldMk cId="1968347858" sldId="265"/>
        </pc:sldMkLst>
        <pc:spChg chg="mod">
          <ac:chgData name="BEN KHALFALLAH Hela ItimAsrScoVdf" userId="d55be94f-4073-46ba-88ef-465599598fde" providerId="ADAL" clId="{95D44BD7-FC8D-4C7D-AFD0-C50903788458}" dt="2023-04-19T14:53:11.963" v="1972"/>
          <ac:spMkLst>
            <pc:docMk/>
            <pc:sldMk cId="1968347858" sldId="265"/>
            <ac:spMk id="2" creationId="{18B312AE-80D9-432B-A73E-A144BD105556}"/>
          </ac:spMkLst>
        </pc:spChg>
        <pc:spChg chg="add mod">
          <ac:chgData name="BEN KHALFALLAH Hela ItimAsrScoVdf" userId="d55be94f-4073-46ba-88ef-465599598fde" providerId="ADAL" clId="{95D44BD7-FC8D-4C7D-AFD0-C50903788458}" dt="2023-04-19T14:54:52.794" v="1985" actId="14100"/>
          <ac:spMkLst>
            <pc:docMk/>
            <pc:sldMk cId="1968347858" sldId="265"/>
            <ac:spMk id="3" creationId="{EECE0DDA-69FE-471F-A993-DEDB173A04DB}"/>
          </ac:spMkLst>
        </pc:spChg>
        <pc:spChg chg="add del mod">
          <ac:chgData name="BEN KHALFALLAH Hela ItimAsrScoVdf" userId="d55be94f-4073-46ba-88ef-465599598fde" providerId="ADAL" clId="{95D44BD7-FC8D-4C7D-AFD0-C50903788458}" dt="2023-04-19T15:00:45.566" v="2032" actId="478"/>
          <ac:spMkLst>
            <pc:docMk/>
            <pc:sldMk cId="1968347858" sldId="265"/>
            <ac:spMk id="11" creationId="{62DFF164-D908-4132-A1AA-AE6983B5C01E}"/>
          </ac:spMkLst>
        </pc:spChg>
        <pc:spChg chg="add mod">
          <ac:chgData name="BEN KHALFALLAH Hela ItimAsrScoVdf" userId="d55be94f-4073-46ba-88ef-465599598fde" providerId="ADAL" clId="{95D44BD7-FC8D-4C7D-AFD0-C50903788458}" dt="2023-04-19T15:01:04.527" v="2036" actId="1076"/>
          <ac:spMkLst>
            <pc:docMk/>
            <pc:sldMk cId="1968347858" sldId="265"/>
            <ac:spMk id="13" creationId="{4D696ABA-92A7-409F-9693-723BFA866EB0}"/>
          </ac:spMkLst>
        </pc:spChg>
        <pc:picChg chg="add mod modCrop">
          <ac:chgData name="BEN KHALFALLAH Hela ItimAsrScoVdf" userId="d55be94f-4073-46ba-88ef-465599598fde" providerId="ADAL" clId="{95D44BD7-FC8D-4C7D-AFD0-C50903788458}" dt="2023-04-19T14:56:55.865" v="1998" actId="1076"/>
          <ac:picMkLst>
            <pc:docMk/>
            <pc:sldMk cId="1968347858" sldId="265"/>
            <ac:picMk id="5" creationId="{6B305E0A-0CB8-4408-9862-5D665B23BE45}"/>
          </ac:picMkLst>
        </pc:picChg>
        <pc:picChg chg="add mod">
          <ac:chgData name="BEN KHALFALLAH Hela ItimAsrScoVdf" userId="d55be94f-4073-46ba-88ef-465599598fde" providerId="ADAL" clId="{95D44BD7-FC8D-4C7D-AFD0-C50903788458}" dt="2023-04-19T14:57:09.230" v="2000" actId="12788"/>
          <ac:picMkLst>
            <pc:docMk/>
            <pc:sldMk cId="1968347858" sldId="265"/>
            <ac:picMk id="7" creationId="{5B795681-B748-4127-B2FA-90AD9B61AD7A}"/>
          </ac:picMkLst>
        </pc:picChg>
        <pc:picChg chg="add mod">
          <ac:chgData name="BEN KHALFALLAH Hela ItimAsrScoVdf" userId="d55be94f-4073-46ba-88ef-465599598fde" providerId="ADAL" clId="{95D44BD7-FC8D-4C7D-AFD0-C50903788458}" dt="2023-04-19T14:57:13.440" v="2001" actId="1076"/>
          <ac:picMkLst>
            <pc:docMk/>
            <pc:sldMk cId="1968347858" sldId="265"/>
            <ac:picMk id="9" creationId="{194A02BE-22B6-4404-8EE1-40834619AD36}"/>
          </ac:picMkLst>
        </pc:picChg>
      </pc:sldChg>
      <pc:sldChg chg="addSp delSp modSp add mod ord setBg">
        <pc:chgData name="BEN KHALFALLAH Hela ItimAsrScoVdf" userId="d55be94f-4073-46ba-88ef-465599598fde" providerId="ADAL" clId="{95D44BD7-FC8D-4C7D-AFD0-C50903788458}" dt="2023-04-19T17:03:27.489" v="2786"/>
        <pc:sldMkLst>
          <pc:docMk/>
          <pc:sldMk cId="2835973464" sldId="266"/>
        </pc:sldMkLst>
        <pc:spChg chg="mod ord">
          <ac:chgData name="BEN KHALFALLAH Hela ItimAsrScoVdf" userId="d55be94f-4073-46ba-88ef-465599598fde" providerId="ADAL" clId="{95D44BD7-FC8D-4C7D-AFD0-C50903788458}" dt="2023-04-19T16:38:00.351" v="2583" actId="20577"/>
          <ac:spMkLst>
            <pc:docMk/>
            <pc:sldMk cId="2835973464" sldId="266"/>
            <ac:spMk id="2" creationId="{18B312AE-80D9-432B-A73E-A144BD105556}"/>
          </ac:spMkLst>
        </pc:spChg>
        <pc:spChg chg="add del">
          <ac:chgData name="BEN KHALFALLAH Hela ItimAsrScoVdf" userId="d55be94f-4073-46ba-88ef-465599598fde" providerId="ADAL" clId="{95D44BD7-FC8D-4C7D-AFD0-C50903788458}" dt="2023-04-19T16:35:06.402" v="2558" actId="26606"/>
          <ac:spMkLst>
            <pc:docMk/>
            <pc:sldMk cId="2835973464" sldId="266"/>
            <ac:spMk id="8" creationId="{3A8EC506-B1DA-46A1-B44D-774E68468E13}"/>
          </ac:spMkLst>
        </pc:spChg>
        <pc:spChg chg="add del">
          <ac:chgData name="BEN KHALFALLAH Hela ItimAsrScoVdf" userId="d55be94f-4073-46ba-88ef-465599598fde" providerId="ADAL" clId="{95D44BD7-FC8D-4C7D-AFD0-C50903788458}" dt="2023-04-19T16:35:06.402" v="2558" actId="26606"/>
          <ac:spMkLst>
            <pc:docMk/>
            <pc:sldMk cId="2835973464" sldId="266"/>
            <ac:spMk id="10" creationId="{BFF30785-305E-45D7-984F-5AA93D3CA561}"/>
          </ac:spMkLst>
        </pc:spChg>
        <pc:spChg chg="add del">
          <ac:chgData name="BEN KHALFALLAH Hela ItimAsrScoVdf" userId="d55be94f-4073-46ba-88ef-465599598fde" providerId="ADAL" clId="{95D44BD7-FC8D-4C7D-AFD0-C50903788458}" dt="2023-04-19T16:35:06.402" v="2558" actId="26606"/>
          <ac:spMkLst>
            <pc:docMk/>
            <pc:sldMk cId="2835973464" sldId="266"/>
            <ac:spMk id="14" creationId="{C411DB08-1669-426B-BBEB-FAD285EF80FE}"/>
          </ac:spMkLst>
        </pc:spChg>
        <pc:spChg chg="add del">
          <ac:chgData name="BEN KHALFALLAH Hela ItimAsrScoVdf" userId="d55be94f-4073-46ba-88ef-465599598fde" providerId="ADAL" clId="{95D44BD7-FC8D-4C7D-AFD0-C50903788458}" dt="2023-04-19T16:35:06.402" v="2558" actId="26606"/>
          <ac:spMkLst>
            <pc:docMk/>
            <pc:sldMk cId="2835973464" sldId="266"/>
            <ac:spMk id="16" creationId="{029E4219-121F-4CD1-AA58-24746CD2923C}"/>
          </ac:spMkLst>
        </pc:spChg>
        <pc:spChg chg="add">
          <ac:chgData name="BEN KHALFALLAH Hela ItimAsrScoVdf" userId="d55be94f-4073-46ba-88ef-465599598fde" providerId="ADAL" clId="{95D44BD7-FC8D-4C7D-AFD0-C50903788458}" dt="2023-04-19T16:35:06.429" v="2559" actId="26606"/>
          <ac:spMkLst>
            <pc:docMk/>
            <pc:sldMk cId="2835973464" sldId="266"/>
            <ac:spMk id="20" creationId="{3A8EC506-B1DA-46A1-B44D-774E68468E13}"/>
          </ac:spMkLst>
        </pc:spChg>
        <pc:spChg chg="add">
          <ac:chgData name="BEN KHALFALLAH Hela ItimAsrScoVdf" userId="d55be94f-4073-46ba-88ef-465599598fde" providerId="ADAL" clId="{95D44BD7-FC8D-4C7D-AFD0-C50903788458}" dt="2023-04-19T16:35:06.429" v="2559" actId="26606"/>
          <ac:spMkLst>
            <pc:docMk/>
            <pc:sldMk cId="2835973464" sldId="266"/>
            <ac:spMk id="21" creationId="{BFF30785-305E-45D7-984F-5AA93D3CA561}"/>
          </ac:spMkLst>
        </pc:spChg>
        <pc:spChg chg="add">
          <ac:chgData name="BEN KHALFALLAH Hela ItimAsrScoVdf" userId="d55be94f-4073-46ba-88ef-465599598fde" providerId="ADAL" clId="{95D44BD7-FC8D-4C7D-AFD0-C50903788458}" dt="2023-04-19T16:35:06.429" v="2559" actId="26606"/>
          <ac:spMkLst>
            <pc:docMk/>
            <pc:sldMk cId="2835973464" sldId="266"/>
            <ac:spMk id="23" creationId="{CA73784B-AC76-4BAD-93AF-C72D0EDFD715}"/>
          </ac:spMkLst>
        </pc:spChg>
        <pc:spChg chg="add mod">
          <ac:chgData name="BEN KHALFALLAH Hela ItimAsrScoVdf" userId="d55be94f-4073-46ba-88ef-465599598fde" providerId="ADAL" clId="{95D44BD7-FC8D-4C7D-AFD0-C50903788458}" dt="2023-04-19T16:35:31.984" v="2564" actId="122"/>
          <ac:spMkLst>
            <pc:docMk/>
            <pc:sldMk cId="2835973464" sldId="266"/>
            <ac:spMk id="50" creationId="{8D940C7E-6DBA-4B3C-8D42-73C98665261E}"/>
          </ac:spMkLst>
        </pc:spChg>
        <pc:spChg chg="add mod">
          <ac:chgData name="BEN KHALFALLAH Hela ItimAsrScoVdf" userId="d55be94f-4073-46ba-88ef-465599598fde" providerId="ADAL" clId="{95D44BD7-FC8D-4C7D-AFD0-C50903788458}" dt="2023-04-19T16:53:38.664" v="2714" actId="1076"/>
          <ac:spMkLst>
            <pc:docMk/>
            <pc:sldMk cId="2835973464" sldId="266"/>
            <ac:spMk id="52" creationId="{A9311DA2-6CCA-4674-A32E-DD3ED4DB0AF8}"/>
          </ac:spMkLst>
        </pc:spChg>
        <pc:spChg chg="add del mod">
          <ac:chgData name="BEN KHALFALLAH Hela ItimAsrScoVdf" userId="d55be94f-4073-46ba-88ef-465599598fde" providerId="ADAL" clId="{95D44BD7-FC8D-4C7D-AFD0-C50903788458}" dt="2023-04-19T16:53:27.441" v="2708" actId="478"/>
          <ac:spMkLst>
            <pc:docMk/>
            <pc:sldMk cId="2835973464" sldId="266"/>
            <ac:spMk id="54" creationId="{3FABF28B-C063-4CCA-9E2C-DC82CA072987}"/>
          </ac:spMkLst>
        </pc:spChg>
        <pc:spChg chg="add del">
          <ac:chgData name="BEN KHALFALLAH Hela ItimAsrScoVdf" userId="d55be94f-4073-46ba-88ef-465599598fde" providerId="ADAL" clId="{95D44BD7-FC8D-4C7D-AFD0-C50903788458}" dt="2023-04-19T16:33:44.234" v="2554" actId="26606"/>
          <ac:spMkLst>
            <pc:docMk/>
            <pc:sldMk cId="2835973464" sldId="266"/>
            <ac:spMk id="45064" creationId="{3A8EC506-B1DA-46A1-B44D-774E68468E13}"/>
          </ac:spMkLst>
        </pc:spChg>
        <pc:spChg chg="add del">
          <ac:chgData name="BEN KHALFALLAH Hela ItimAsrScoVdf" userId="d55be94f-4073-46ba-88ef-465599598fde" providerId="ADAL" clId="{95D44BD7-FC8D-4C7D-AFD0-C50903788458}" dt="2023-04-19T16:32:59.349" v="2538" actId="26606"/>
          <ac:spMkLst>
            <pc:docMk/>
            <pc:sldMk cId="2835973464" sldId="266"/>
            <ac:spMk id="45065" creationId="{C23416DF-B283-4D9F-A625-146552CA9EDB}"/>
          </ac:spMkLst>
        </pc:spChg>
        <pc:spChg chg="add del">
          <ac:chgData name="BEN KHALFALLAH Hela ItimAsrScoVdf" userId="d55be94f-4073-46ba-88ef-465599598fde" providerId="ADAL" clId="{95D44BD7-FC8D-4C7D-AFD0-C50903788458}" dt="2023-04-19T16:33:44.234" v="2554" actId="26606"/>
          <ac:spMkLst>
            <pc:docMk/>
            <pc:sldMk cId="2835973464" sldId="266"/>
            <ac:spMk id="45066" creationId="{BFF30785-305E-45D7-984F-5AA93D3CA561}"/>
          </ac:spMkLst>
        </pc:spChg>
        <pc:spChg chg="add del">
          <ac:chgData name="BEN KHALFALLAH Hela ItimAsrScoVdf" userId="d55be94f-4073-46ba-88ef-465599598fde" providerId="ADAL" clId="{95D44BD7-FC8D-4C7D-AFD0-C50903788458}" dt="2023-04-19T16:32:59.349" v="2538" actId="26606"/>
          <ac:spMkLst>
            <pc:docMk/>
            <pc:sldMk cId="2835973464" sldId="266"/>
            <ac:spMk id="45067" creationId="{73834904-4D9B-41F7-8DA6-0709FD9F7E9D}"/>
          </ac:spMkLst>
        </pc:spChg>
        <pc:spChg chg="add del">
          <ac:chgData name="BEN KHALFALLAH Hela ItimAsrScoVdf" userId="d55be94f-4073-46ba-88ef-465599598fde" providerId="ADAL" clId="{95D44BD7-FC8D-4C7D-AFD0-C50903788458}" dt="2023-04-19T16:33:44.234" v="2554" actId="26606"/>
          <ac:spMkLst>
            <pc:docMk/>
            <pc:sldMk cId="2835973464" sldId="266"/>
            <ac:spMk id="45070" creationId="{C411DB08-1669-426B-BBEB-FAD285EF80FE}"/>
          </ac:spMkLst>
        </pc:spChg>
        <pc:spChg chg="add del">
          <ac:chgData name="BEN KHALFALLAH Hela ItimAsrScoVdf" userId="d55be94f-4073-46ba-88ef-465599598fde" providerId="ADAL" clId="{95D44BD7-FC8D-4C7D-AFD0-C50903788458}" dt="2023-04-19T16:32:59.349" v="2538" actId="26606"/>
          <ac:spMkLst>
            <pc:docMk/>
            <pc:sldMk cId="2835973464" sldId="266"/>
            <ac:spMk id="45071" creationId="{1D2E3C52-528A-4049-BCAA-5460756BC033}"/>
          </ac:spMkLst>
        </pc:spChg>
        <pc:spChg chg="add del">
          <ac:chgData name="BEN KHALFALLAH Hela ItimAsrScoVdf" userId="d55be94f-4073-46ba-88ef-465599598fde" providerId="ADAL" clId="{95D44BD7-FC8D-4C7D-AFD0-C50903788458}" dt="2023-04-19T16:33:44.234" v="2554" actId="26606"/>
          <ac:spMkLst>
            <pc:docMk/>
            <pc:sldMk cId="2835973464" sldId="266"/>
            <ac:spMk id="45072" creationId="{029E4219-121F-4CD1-AA58-24746CD2923C}"/>
          </ac:spMkLst>
        </pc:spChg>
        <pc:spChg chg="add del">
          <ac:chgData name="BEN KHALFALLAH Hela ItimAsrScoVdf" userId="d55be94f-4073-46ba-88ef-465599598fde" providerId="ADAL" clId="{95D44BD7-FC8D-4C7D-AFD0-C50903788458}" dt="2023-04-19T16:32:59.349" v="2538" actId="26606"/>
          <ac:spMkLst>
            <pc:docMk/>
            <pc:sldMk cId="2835973464" sldId="266"/>
            <ac:spMk id="45073" creationId="{CD5B542C-8183-4445-AF4D-B23AAE3299EE}"/>
          </ac:spMkLst>
        </pc:spChg>
        <pc:spChg chg="add del">
          <ac:chgData name="BEN KHALFALLAH Hela ItimAsrScoVdf" userId="d55be94f-4073-46ba-88ef-465599598fde" providerId="ADAL" clId="{95D44BD7-FC8D-4C7D-AFD0-C50903788458}" dt="2023-04-19T16:33:26.070" v="2547" actId="26606"/>
          <ac:spMkLst>
            <pc:docMk/>
            <pc:sldMk cId="2835973464" sldId="266"/>
            <ac:spMk id="45079" creationId="{C23416DF-B283-4D9F-A625-146552CA9EDB}"/>
          </ac:spMkLst>
        </pc:spChg>
        <pc:spChg chg="add del">
          <ac:chgData name="BEN KHALFALLAH Hela ItimAsrScoVdf" userId="d55be94f-4073-46ba-88ef-465599598fde" providerId="ADAL" clId="{95D44BD7-FC8D-4C7D-AFD0-C50903788458}" dt="2023-04-19T16:33:26.070" v="2547" actId="26606"/>
          <ac:spMkLst>
            <pc:docMk/>
            <pc:sldMk cId="2835973464" sldId="266"/>
            <ac:spMk id="45080" creationId="{73834904-4D9B-41F7-8DA6-0709FD9F7E9D}"/>
          </ac:spMkLst>
        </pc:spChg>
        <pc:spChg chg="add del">
          <ac:chgData name="BEN KHALFALLAH Hela ItimAsrScoVdf" userId="d55be94f-4073-46ba-88ef-465599598fde" providerId="ADAL" clId="{95D44BD7-FC8D-4C7D-AFD0-C50903788458}" dt="2023-04-19T16:33:26.070" v="2547" actId="26606"/>
          <ac:spMkLst>
            <pc:docMk/>
            <pc:sldMk cId="2835973464" sldId="266"/>
            <ac:spMk id="45082" creationId="{A8B5B693-C595-4524-A03C-B775B6BE5DC8}"/>
          </ac:spMkLst>
        </pc:spChg>
        <pc:spChg chg="add del">
          <ac:chgData name="BEN KHALFALLAH Hela ItimAsrScoVdf" userId="d55be94f-4073-46ba-88ef-465599598fde" providerId="ADAL" clId="{95D44BD7-FC8D-4C7D-AFD0-C50903788458}" dt="2023-04-19T16:33:26.070" v="2547" actId="26606"/>
          <ac:spMkLst>
            <pc:docMk/>
            <pc:sldMk cId="2835973464" sldId="266"/>
            <ac:spMk id="45083" creationId="{211CBF94-6002-4EC8-9498-6AC47E680A1F}"/>
          </ac:spMkLst>
        </pc:spChg>
        <pc:spChg chg="add del">
          <ac:chgData name="BEN KHALFALLAH Hela ItimAsrScoVdf" userId="d55be94f-4073-46ba-88ef-465599598fde" providerId="ADAL" clId="{95D44BD7-FC8D-4C7D-AFD0-C50903788458}" dt="2023-04-19T16:33:19.252" v="2542" actId="26606"/>
          <ac:spMkLst>
            <pc:docMk/>
            <pc:sldMk cId="2835973464" sldId="266"/>
            <ac:spMk id="45089" creationId="{3A8EC506-B1DA-46A1-B44D-774E68468E13}"/>
          </ac:spMkLst>
        </pc:spChg>
        <pc:spChg chg="add del">
          <ac:chgData name="BEN KHALFALLAH Hela ItimAsrScoVdf" userId="d55be94f-4073-46ba-88ef-465599598fde" providerId="ADAL" clId="{95D44BD7-FC8D-4C7D-AFD0-C50903788458}" dt="2023-04-19T16:33:19.252" v="2542" actId="26606"/>
          <ac:spMkLst>
            <pc:docMk/>
            <pc:sldMk cId="2835973464" sldId="266"/>
            <ac:spMk id="45091" creationId="{BFF30785-305E-45D7-984F-5AA93D3CA561}"/>
          </ac:spMkLst>
        </pc:spChg>
        <pc:spChg chg="add del">
          <ac:chgData name="BEN KHALFALLAH Hela ItimAsrScoVdf" userId="d55be94f-4073-46ba-88ef-465599598fde" providerId="ADAL" clId="{95D44BD7-FC8D-4C7D-AFD0-C50903788458}" dt="2023-04-19T16:33:19.252" v="2542" actId="26606"/>
          <ac:spMkLst>
            <pc:docMk/>
            <pc:sldMk cId="2835973464" sldId="266"/>
            <ac:spMk id="45095" creationId="{42DD0C21-8FEE-4C18-8789-CC8ABE206FE6}"/>
          </ac:spMkLst>
        </pc:spChg>
        <pc:spChg chg="add del">
          <ac:chgData name="BEN KHALFALLAH Hela ItimAsrScoVdf" userId="d55be94f-4073-46ba-88ef-465599598fde" providerId="ADAL" clId="{95D44BD7-FC8D-4C7D-AFD0-C50903788458}" dt="2023-04-19T16:33:19.252" v="2542" actId="26606"/>
          <ac:spMkLst>
            <pc:docMk/>
            <pc:sldMk cId="2835973464" sldId="266"/>
            <ac:spMk id="45097" creationId="{A4B51757-7607-4CEA-A0EE-3C5BDC2C1CFB}"/>
          </ac:spMkLst>
        </pc:spChg>
        <pc:spChg chg="add del">
          <ac:chgData name="BEN KHALFALLAH Hela ItimAsrScoVdf" userId="d55be94f-4073-46ba-88ef-465599598fde" providerId="ADAL" clId="{95D44BD7-FC8D-4C7D-AFD0-C50903788458}" dt="2023-04-19T16:33:24.881" v="2545" actId="26606"/>
          <ac:spMkLst>
            <pc:docMk/>
            <pc:sldMk cId="2835973464" sldId="266"/>
            <ac:spMk id="45101" creationId="{3A8EC506-B1DA-46A1-B44D-774E68468E13}"/>
          </ac:spMkLst>
        </pc:spChg>
        <pc:spChg chg="add del">
          <ac:chgData name="BEN KHALFALLAH Hela ItimAsrScoVdf" userId="d55be94f-4073-46ba-88ef-465599598fde" providerId="ADAL" clId="{95D44BD7-FC8D-4C7D-AFD0-C50903788458}" dt="2023-04-19T16:33:24.881" v="2545" actId="26606"/>
          <ac:spMkLst>
            <pc:docMk/>
            <pc:sldMk cId="2835973464" sldId="266"/>
            <ac:spMk id="45102" creationId="{BFF30785-305E-45D7-984F-5AA93D3CA561}"/>
          </ac:spMkLst>
        </pc:spChg>
        <pc:spChg chg="add del">
          <ac:chgData name="BEN KHALFALLAH Hela ItimAsrScoVdf" userId="d55be94f-4073-46ba-88ef-465599598fde" providerId="ADAL" clId="{95D44BD7-FC8D-4C7D-AFD0-C50903788458}" dt="2023-04-19T16:33:24.881" v="2545" actId="26606"/>
          <ac:spMkLst>
            <pc:docMk/>
            <pc:sldMk cId="2835973464" sldId="266"/>
            <ac:spMk id="45104" creationId="{C411DB08-1669-426B-BBEB-FAD285EF80FE}"/>
          </ac:spMkLst>
        </pc:spChg>
        <pc:spChg chg="add del">
          <ac:chgData name="BEN KHALFALLAH Hela ItimAsrScoVdf" userId="d55be94f-4073-46ba-88ef-465599598fde" providerId="ADAL" clId="{95D44BD7-FC8D-4C7D-AFD0-C50903788458}" dt="2023-04-19T16:33:24.881" v="2545" actId="26606"/>
          <ac:spMkLst>
            <pc:docMk/>
            <pc:sldMk cId="2835973464" sldId="266"/>
            <ac:spMk id="45105" creationId="{029E4219-121F-4CD1-AA58-24746CD2923C}"/>
          </ac:spMkLst>
        </pc:spChg>
        <pc:picChg chg="add mod">
          <ac:chgData name="BEN KHALFALLAH Hela ItimAsrScoVdf" userId="d55be94f-4073-46ba-88ef-465599598fde" providerId="ADAL" clId="{95D44BD7-FC8D-4C7D-AFD0-C50903788458}" dt="2023-04-19T16:35:06.429" v="2559" actId="26606"/>
          <ac:picMkLst>
            <pc:docMk/>
            <pc:sldMk cId="2835973464" sldId="266"/>
            <ac:picMk id="3" creationId="{C8F88B6F-65FE-41C9-9745-337AB3415425}"/>
          </ac:picMkLst>
        </pc:picChg>
        <pc:picChg chg="add del mod ord">
          <ac:chgData name="BEN KHALFALLAH Hela ItimAsrScoVdf" userId="d55be94f-4073-46ba-88ef-465599598fde" providerId="ADAL" clId="{95D44BD7-FC8D-4C7D-AFD0-C50903788458}" dt="2023-04-19T16:33:30.755" v="2549" actId="478"/>
          <ac:picMkLst>
            <pc:docMk/>
            <pc:sldMk cId="2835973464" sldId="266"/>
            <ac:picMk id="45058" creationId="{BB58F501-661E-48DF-B1B0-C9572BF612A8}"/>
          </ac:picMkLst>
        </pc:picChg>
        <pc:picChg chg="add del mod ord">
          <ac:chgData name="BEN KHALFALLAH Hela ItimAsrScoVdf" userId="d55be94f-4073-46ba-88ef-465599598fde" providerId="ADAL" clId="{95D44BD7-FC8D-4C7D-AFD0-C50903788458}" dt="2023-04-19T16:33:29.735" v="2548" actId="478"/>
          <ac:picMkLst>
            <pc:docMk/>
            <pc:sldMk cId="2835973464" sldId="266"/>
            <ac:picMk id="45060" creationId="{86979C1A-4988-42FD-98D1-29764E3201A1}"/>
          </ac:picMkLst>
        </pc:picChg>
        <pc:picChg chg="add del mod">
          <ac:chgData name="BEN KHALFALLAH Hela ItimAsrScoVdf" userId="d55be94f-4073-46ba-88ef-465599598fde" providerId="ADAL" clId="{95D44BD7-FC8D-4C7D-AFD0-C50903788458}" dt="2023-04-19T16:33:45.354" v="2555" actId="478"/>
          <ac:picMkLst>
            <pc:docMk/>
            <pc:sldMk cId="2835973464" sldId="266"/>
            <ac:picMk id="45062" creationId="{1730167D-F3A7-4D39-995C-D661F04C4ADE}"/>
          </ac:picMkLst>
        </pc:picChg>
        <pc:cxnChg chg="add del">
          <ac:chgData name="BEN KHALFALLAH Hela ItimAsrScoVdf" userId="d55be94f-4073-46ba-88ef-465599598fde" providerId="ADAL" clId="{95D44BD7-FC8D-4C7D-AFD0-C50903788458}" dt="2023-04-19T16:35:06.402" v="2558" actId="26606"/>
          <ac:cxnSpMkLst>
            <pc:docMk/>
            <pc:sldMk cId="2835973464" sldId="266"/>
            <ac:cxnSpMk id="12" creationId="{15E01FA5-D766-43CA-A83D-E7CF3F04E96F}"/>
          </ac:cxnSpMkLst>
        </pc:cxnChg>
        <pc:cxnChg chg="add del">
          <ac:chgData name="BEN KHALFALLAH Hela ItimAsrScoVdf" userId="d55be94f-4073-46ba-88ef-465599598fde" providerId="ADAL" clId="{95D44BD7-FC8D-4C7D-AFD0-C50903788458}" dt="2023-04-19T16:35:06.402" v="2558" actId="26606"/>
          <ac:cxnSpMkLst>
            <pc:docMk/>
            <pc:sldMk cId="2835973464" sldId="266"/>
            <ac:cxnSpMk id="18" creationId="{52F50912-06FD-4216-BAD3-21050F59564A}"/>
          </ac:cxnSpMkLst>
        </pc:cxnChg>
        <pc:cxnChg chg="add">
          <ac:chgData name="BEN KHALFALLAH Hela ItimAsrScoVdf" userId="d55be94f-4073-46ba-88ef-465599598fde" providerId="ADAL" clId="{95D44BD7-FC8D-4C7D-AFD0-C50903788458}" dt="2023-04-19T16:35:06.429" v="2559" actId="26606"/>
          <ac:cxnSpMkLst>
            <pc:docMk/>
            <pc:sldMk cId="2835973464" sldId="266"/>
            <ac:cxnSpMk id="22" creationId="{15E01FA5-D766-43CA-A83D-E7CF3F04E96F}"/>
          </ac:cxnSpMkLst>
        </pc:cxnChg>
        <pc:cxnChg chg="add">
          <ac:chgData name="BEN KHALFALLAH Hela ItimAsrScoVdf" userId="d55be94f-4073-46ba-88ef-465599598fde" providerId="ADAL" clId="{95D44BD7-FC8D-4C7D-AFD0-C50903788458}" dt="2023-04-19T16:35:06.429" v="2559" actId="26606"/>
          <ac:cxnSpMkLst>
            <pc:docMk/>
            <pc:sldMk cId="2835973464" sldId="266"/>
            <ac:cxnSpMk id="24" creationId="{811DCF04-0C7C-44FC-8246-FC8D736B1A71}"/>
          </ac:cxnSpMkLst>
        </pc:cxnChg>
        <pc:cxnChg chg="add del">
          <ac:chgData name="BEN KHALFALLAH Hela ItimAsrScoVdf" userId="d55be94f-4073-46ba-88ef-465599598fde" providerId="ADAL" clId="{95D44BD7-FC8D-4C7D-AFD0-C50903788458}" dt="2023-04-19T16:33:44.234" v="2554" actId="26606"/>
          <ac:cxnSpMkLst>
            <pc:docMk/>
            <pc:sldMk cId="2835973464" sldId="266"/>
            <ac:cxnSpMk id="45068" creationId="{15E01FA5-D766-43CA-A83D-E7CF3F04E96F}"/>
          </ac:cxnSpMkLst>
        </pc:cxnChg>
        <pc:cxnChg chg="add del">
          <ac:chgData name="BEN KHALFALLAH Hela ItimAsrScoVdf" userId="d55be94f-4073-46ba-88ef-465599598fde" providerId="ADAL" clId="{95D44BD7-FC8D-4C7D-AFD0-C50903788458}" dt="2023-04-19T16:32:59.349" v="2538" actId="26606"/>
          <ac:cxnSpMkLst>
            <pc:docMk/>
            <pc:sldMk cId="2835973464" sldId="266"/>
            <ac:cxnSpMk id="45069" creationId="{C00D1207-ECAF-48E9-8834-2CE4D2198234}"/>
          </ac:cxnSpMkLst>
        </pc:cxnChg>
        <pc:cxnChg chg="add del">
          <ac:chgData name="BEN KHALFALLAH Hela ItimAsrScoVdf" userId="d55be94f-4073-46ba-88ef-465599598fde" providerId="ADAL" clId="{95D44BD7-FC8D-4C7D-AFD0-C50903788458}" dt="2023-04-19T16:33:44.234" v="2554" actId="26606"/>
          <ac:cxnSpMkLst>
            <pc:docMk/>
            <pc:sldMk cId="2835973464" sldId="266"/>
            <ac:cxnSpMk id="45074" creationId="{52F50912-06FD-4216-BAD3-21050F59564A}"/>
          </ac:cxnSpMkLst>
        </pc:cxnChg>
        <pc:cxnChg chg="add del">
          <ac:chgData name="BEN KHALFALLAH Hela ItimAsrScoVdf" userId="d55be94f-4073-46ba-88ef-465599598fde" providerId="ADAL" clId="{95D44BD7-FC8D-4C7D-AFD0-C50903788458}" dt="2023-04-19T16:32:59.349" v="2538" actId="26606"/>
          <ac:cxnSpMkLst>
            <pc:docMk/>
            <pc:sldMk cId="2835973464" sldId="266"/>
            <ac:cxnSpMk id="45075" creationId="{84ED9B5A-5577-4CA5-97AA-0E5E2EA9756F}"/>
          </ac:cxnSpMkLst>
        </pc:cxnChg>
        <pc:cxnChg chg="add del">
          <ac:chgData name="BEN KHALFALLAH Hela ItimAsrScoVdf" userId="d55be94f-4073-46ba-88ef-465599598fde" providerId="ADAL" clId="{95D44BD7-FC8D-4C7D-AFD0-C50903788458}" dt="2023-04-19T16:32:59.349" v="2538" actId="26606"/>
          <ac:cxnSpMkLst>
            <pc:docMk/>
            <pc:sldMk cId="2835973464" sldId="266"/>
            <ac:cxnSpMk id="45077" creationId="{2724283B-587C-4A0E-A50E-B8914975B48A}"/>
          </ac:cxnSpMkLst>
        </pc:cxnChg>
        <pc:cxnChg chg="add del">
          <ac:chgData name="BEN KHALFALLAH Hela ItimAsrScoVdf" userId="d55be94f-4073-46ba-88ef-465599598fde" providerId="ADAL" clId="{95D44BD7-FC8D-4C7D-AFD0-C50903788458}" dt="2023-04-19T16:33:26.070" v="2547" actId="26606"/>
          <ac:cxnSpMkLst>
            <pc:docMk/>
            <pc:sldMk cId="2835973464" sldId="266"/>
            <ac:cxnSpMk id="45081" creationId="{C00D1207-ECAF-48E9-8834-2CE4D2198234}"/>
          </ac:cxnSpMkLst>
        </pc:cxnChg>
        <pc:cxnChg chg="add del">
          <ac:chgData name="BEN KHALFALLAH Hela ItimAsrScoVdf" userId="d55be94f-4073-46ba-88ef-465599598fde" providerId="ADAL" clId="{95D44BD7-FC8D-4C7D-AFD0-C50903788458}" dt="2023-04-19T16:33:26.070" v="2547" actId="26606"/>
          <ac:cxnSpMkLst>
            <pc:docMk/>
            <pc:sldMk cId="2835973464" sldId="266"/>
            <ac:cxnSpMk id="45084" creationId="{981A7DF2-B382-4775-B387-03B45F29E98B}"/>
          </ac:cxnSpMkLst>
        </pc:cxnChg>
        <pc:cxnChg chg="add del">
          <ac:chgData name="BEN KHALFALLAH Hela ItimAsrScoVdf" userId="d55be94f-4073-46ba-88ef-465599598fde" providerId="ADAL" clId="{95D44BD7-FC8D-4C7D-AFD0-C50903788458}" dt="2023-04-19T16:33:19.252" v="2542" actId="26606"/>
          <ac:cxnSpMkLst>
            <pc:docMk/>
            <pc:sldMk cId="2835973464" sldId="266"/>
            <ac:cxnSpMk id="45093" creationId="{15E01FA5-D766-43CA-A83D-E7CF3F04E96F}"/>
          </ac:cxnSpMkLst>
        </pc:cxnChg>
        <pc:cxnChg chg="add del">
          <ac:chgData name="BEN KHALFALLAH Hela ItimAsrScoVdf" userId="d55be94f-4073-46ba-88ef-465599598fde" providerId="ADAL" clId="{95D44BD7-FC8D-4C7D-AFD0-C50903788458}" dt="2023-04-19T16:33:19.252" v="2542" actId="26606"/>
          <ac:cxnSpMkLst>
            <pc:docMk/>
            <pc:sldMk cId="2835973464" sldId="266"/>
            <ac:cxnSpMk id="45099" creationId="{FEF39256-F095-41C8-8707-6C1A665E8F2F}"/>
          </ac:cxnSpMkLst>
        </pc:cxnChg>
        <pc:cxnChg chg="add del">
          <ac:chgData name="BEN KHALFALLAH Hela ItimAsrScoVdf" userId="d55be94f-4073-46ba-88ef-465599598fde" providerId="ADAL" clId="{95D44BD7-FC8D-4C7D-AFD0-C50903788458}" dt="2023-04-19T16:33:24.881" v="2545" actId="26606"/>
          <ac:cxnSpMkLst>
            <pc:docMk/>
            <pc:sldMk cId="2835973464" sldId="266"/>
            <ac:cxnSpMk id="45103" creationId="{15E01FA5-D766-43CA-A83D-E7CF3F04E96F}"/>
          </ac:cxnSpMkLst>
        </pc:cxnChg>
        <pc:cxnChg chg="add del">
          <ac:chgData name="BEN KHALFALLAH Hela ItimAsrScoVdf" userId="d55be94f-4073-46ba-88ef-465599598fde" providerId="ADAL" clId="{95D44BD7-FC8D-4C7D-AFD0-C50903788458}" dt="2023-04-19T16:33:24.881" v="2545" actId="26606"/>
          <ac:cxnSpMkLst>
            <pc:docMk/>
            <pc:sldMk cId="2835973464" sldId="266"/>
            <ac:cxnSpMk id="45106" creationId="{52F50912-06FD-4216-BAD3-21050F59564A}"/>
          </ac:cxnSpMkLst>
        </pc:cxnChg>
      </pc:sldChg>
      <pc:sldChg chg="addSp delSp modSp add mod ord setBg modClrScheme chgLayout">
        <pc:chgData name="BEN KHALFALLAH Hela ItimAsrScoVdf" userId="d55be94f-4073-46ba-88ef-465599598fde" providerId="ADAL" clId="{95D44BD7-FC8D-4C7D-AFD0-C50903788458}" dt="2023-04-19T20:47:34.359" v="4681" actId="26606"/>
        <pc:sldMkLst>
          <pc:docMk/>
          <pc:sldMk cId="1828411569" sldId="267"/>
        </pc:sldMkLst>
        <pc:spChg chg="mod ord">
          <ac:chgData name="BEN KHALFALLAH Hela ItimAsrScoVdf" userId="d55be94f-4073-46ba-88ef-465599598fde" providerId="ADAL" clId="{95D44BD7-FC8D-4C7D-AFD0-C50903788458}" dt="2023-04-19T20:47:34.359" v="4681" actId="26606"/>
          <ac:spMkLst>
            <pc:docMk/>
            <pc:sldMk cId="1828411569" sldId="267"/>
            <ac:spMk id="2" creationId="{18B312AE-80D9-432B-A73E-A144BD105556}"/>
          </ac:spMkLst>
        </pc:spChg>
        <pc:spChg chg="add mod ord">
          <ac:chgData name="BEN KHALFALLAH Hela ItimAsrScoVdf" userId="d55be94f-4073-46ba-88ef-465599598fde" providerId="ADAL" clId="{95D44BD7-FC8D-4C7D-AFD0-C50903788458}" dt="2023-04-19T20:47:34.359" v="4681" actId="26606"/>
          <ac:spMkLst>
            <pc:docMk/>
            <pc:sldMk cId="1828411569" sldId="267"/>
            <ac:spMk id="3" creationId="{2A4D5D92-58B2-4BAD-89D3-B93983A6F845}"/>
          </ac:spMkLst>
        </pc:spChg>
        <pc:spChg chg="add del">
          <ac:chgData name="BEN KHALFALLAH Hela ItimAsrScoVdf" userId="d55be94f-4073-46ba-88ef-465599598fde" providerId="ADAL" clId="{95D44BD7-FC8D-4C7D-AFD0-C50903788458}" dt="2023-04-19T16:56:58.525" v="2721" actId="26606"/>
          <ac:spMkLst>
            <pc:docMk/>
            <pc:sldMk cId="1828411569" sldId="267"/>
            <ac:spMk id="35847" creationId="{4FAE1107-CEC3-4041-8BAA-CDB6F6759B35}"/>
          </ac:spMkLst>
        </pc:spChg>
        <pc:picChg chg="add mod">
          <ac:chgData name="BEN KHALFALLAH Hela ItimAsrScoVdf" userId="d55be94f-4073-46ba-88ef-465599598fde" providerId="ADAL" clId="{95D44BD7-FC8D-4C7D-AFD0-C50903788458}" dt="2023-04-19T20:47:34.359" v="4681" actId="26606"/>
          <ac:picMkLst>
            <pc:docMk/>
            <pc:sldMk cId="1828411569" sldId="267"/>
            <ac:picMk id="1026" creationId="{20155E37-BD9D-447A-BA9A-5CBB2BE5D3CD}"/>
          </ac:picMkLst>
        </pc:picChg>
        <pc:picChg chg="add mod ord">
          <ac:chgData name="BEN KHALFALLAH Hela ItimAsrScoVdf" userId="d55be94f-4073-46ba-88ef-465599598fde" providerId="ADAL" clId="{95D44BD7-FC8D-4C7D-AFD0-C50903788458}" dt="2023-04-19T20:47:34.359" v="4681" actId="26606"/>
          <ac:picMkLst>
            <pc:docMk/>
            <pc:sldMk cId="1828411569" sldId="267"/>
            <ac:picMk id="35842" creationId="{E019976C-6FBC-47AF-87DA-F50D303BAA1E}"/>
          </ac:picMkLst>
        </pc:picChg>
        <pc:picChg chg="add del mod">
          <ac:chgData name="BEN KHALFALLAH Hela ItimAsrScoVdf" userId="d55be94f-4073-46ba-88ef-465599598fde" providerId="ADAL" clId="{95D44BD7-FC8D-4C7D-AFD0-C50903788458}" dt="2023-04-19T17:02:13.393" v="2768" actId="478"/>
          <ac:picMkLst>
            <pc:docMk/>
            <pc:sldMk cId="1828411569" sldId="267"/>
            <ac:picMk id="35844" creationId="{7E3C4EEE-D05B-4233-9C75-3B8D91604379}"/>
          </ac:picMkLst>
        </pc:picChg>
        <pc:cxnChg chg="add del">
          <ac:chgData name="BEN KHALFALLAH Hela ItimAsrScoVdf" userId="d55be94f-4073-46ba-88ef-465599598fde" providerId="ADAL" clId="{95D44BD7-FC8D-4C7D-AFD0-C50903788458}" dt="2023-04-19T16:56:58.525" v="2721" actId="26606"/>
          <ac:cxnSpMkLst>
            <pc:docMk/>
            <pc:sldMk cId="1828411569" sldId="267"/>
            <ac:cxnSpMk id="35849" creationId="{1AEA88FB-F5DD-45CE-AAE1-7B33D0ABDD25}"/>
          </ac:cxnSpMkLst>
        </pc:cxnChg>
      </pc:sldChg>
      <pc:sldChg chg="modSp add del mod ord">
        <pc:chgData name="BEN KHALFALLAH Hela ItimAsrScoVdf" userId="d55be94f-4073-46ba-88ef-465599598fde" providerId="ADAL" clId="{95D44BD7-FC8D-4C7D-AFD0-C50903788458}" dt="2023-04-19T16:36:43.751" v="2571" actId="47"/>
        <pc:sldMkLst>
          <pc:docMk/>
          <pc:sldMk cId="1745262911" sldId="268"/>
        </pc:sldMkLst>
        <pc:spChg chg="mod">
          <ac:chgData name="BEN KHALFALLAH Hela ItimAsrScoVdf" userId="d55be94f-4073-46ba-88ef-465599598fde" providerId="ADAL" clId="{95D44BD7-FC8D-4C7D-AFD0-C50903788458}" dt="2023-04-19T16:35:51.796" v="2570"/>
          <ac:spMkLst>
            <pc:docMk/>
            <pc:sldMk cId="1745262911" sldId="268"/>
            <ac:spMk id="2" creationId="{18B312AE-80D9-432B-A73E-A144BD105556}"/>
          </ac:spMkLst>
        </pc:spChg>
      </pc:sldChg>
      <pc:sldChg chg="addSp delSp modSp add mod setBg modClrScheme chgLayout">
        <pc:chgData name="BEN KHALFALLAH Hela ItimAsrScoVdf" userId="d55be94f-4073-46ba-88ef-465599598fde" providerId="ADAL" clId="{95D44BD7-FC8D-4C7D-AFD0-C50903788458}" dt="2023-04-19T20:57:20.828" v="4778" actId="20577"/>
        <pc:sldMkLst>
          <pc:docMk/>
          <pc:sldMk cId="653548429" sldId="269"/>
        </pc:sldMkLst>
        <pc:spChg chg="mod ord">
          <ac:chgData name="BEN KHALFALLAH Hela ItimAsrScoVdf" userId="d55be94f-4073-46ba-88ef-465599598fde" providerId="ADAL" clId="{95D44BD7-FC8D-4C7D-AFD0-C50903788458}" dt="2023-04-19T20:54:17.221" v="4757" actId="26606"/>
          <ac:spMkLst>
            <pc:docMk/>
            <pc:sldMk cId="653548429" sldId="269"/>
            <ac:spMk id="2" creationId="{18B312AE-80D9-432B-A73E-A144BD105556}"/>
          </ac:spMkLst>
        </pc:spChg>
        <pc:spChg chg="add mod ord">
          <ac:chgData name="BEN KHALFALLAH Hela ItimAsrScoVdf" userId="d55be94f-4073-46ba-88ef-465599598fde" providerId="ADAL" clId="{95D44BD7-FC8D-4C7D-AFD0-C50903788458}" dt="2023-04-19T20:57:20.828" v="4778" actId="20577"/>
          <ac:spMkLst>
            <pc:docMk/>
            <pc:sldMk cId="653548429" sldId="269"/>
            <ac:spMk id="3" creationId="{07FCCC85-D5D8-4BDF-873A-AEC9A30400F4}"/>
          </ac:spMkLst>
        </pc:spChg>
        <pc:spChg chg="add del">
          <ac:chgData name="BEN KHALFALLAH Hela ItimAsrScoVdf" userId="d55be94f-4073-46ba-88ef-465599598fde" providerId="ADAL" clId="{95D44BD7-FC8D-4C7D-AFD0-C50903788458}" dt="2023-04-19T20:51:54.895" v="4739" actId="26606"/>
          <ac:spMkLst>
            <pc:docMk/>
            <pc:sldMk cId="653548429" sldId="269"/>
            <ac:spMk id="3079" creationId="{156E7627-9054-4C34-A9FF-A07F952840C0}"/>
          </ac:spMkLst>
        </pc:spChg>
        <pc:spChg chg="add del">
          <ac:chgData name="BEN KHALFALLAH Hela ItimAsrScoVdf" userId="d55be94f-4073-46ba-88ef-465599598fde" providerId="ADAL" clId="{95D44BD7-FC8D-4C7D-AFD0-C50903788458}" dt="2023-04-19T20:51:54.895" v="4739" actId="26606"/>
          <ac:spMkLst>
            <pc:docMk/>
            <pc:sldMk cId="653548429" sldId="269"/>
            <ac:spMk id="3081" creationId="{BAFFBAEC-4B09-4263-AA73-ECE450FC74C6}"/>
          </ac:spMkLst>
        </pc:spChg>
        <pc:spChg chg="add del">
          <ac:chgData name="BEN KHALFALLAH Hela ItimAsrScoVdf" userId="d55be94f-4073-46ba-88ef-465599598fde" providerId="ADAL" clId="{95D44BD7-FC8D-4C7D-AFD0-C50903788458}" dt="2023-04-19T20:51:54.895" v="4739" actId="26606"/>
          <ac:spMkLst>
            <pc:docMk/>
            <pc:sldMk cId="653548429" sldId="269"/>
            <ac:spMk id="3085" creationId="{E045B6E3-569F-487B-8966-D3A87C7B42F8}"/>
          </ac:spMkLst>
        </pc:spChg>
        <pc:picChg chg="add mod ord">
          <ac:chgData name="BEN KHALFALLAH Hela ItimAsrScoVdf" userId="d55be94f-4073-46ba-88ef-465599598fde" providerId="ADAL" clId="{95D44BD7-FC8D-4C7D-AFD0-C50903788458}" dt="2023-04-19T20:55:07.490" v="4770" actId="465"/>
          <ac:picMkLst>
            <pc:docMk/>
            <pc:sldMk cId="653548429" sldId="269"/>
            <ac:picMk id="7" creationId="{F4B3A844-4CCD-4FD5-AC60-965F2223FEE4}"/>
          </ac:picMkLst>
        </pc:picChg>
        <pc:picChg chg="add mod ord">
          <ac:chgData name="BEN KHALFALLAH Hela ItimAsrScoVdf" userId="d55be94f-4073-46ba-88ef-465599598fde" providerId="ADAL" clId="{95D44BD7-FC8D-4C7D-AFD0-C50903788458}" dt="2023-04-19T20:55:07.490" v="4770" actId="465"/>
          <ac:picMkLst>
            <pc:docMk/>
            <pc:sldMk cId="653548429" sldId="269"/>
            <ac:picMk id="3074" creationId="{C0F7A997-E955-4371-BFDA-A78C4A558876}"/>
          </ac:picMkLst>
        </pc:picChg>
        <pc:picChg chg="add del mod">
          <ac:chgData name="BEN KHALFALLAH Hela ItimAsrScoVdf" userId="d55be94f-4073-46ba-88ef-465599598fde" providerId="ADAL" clId="{95D44BD7-FC8D-4C7D-AFD0-C50903788458}" dt="2023-04-19T20:51:42.587" v="4732" actId="21"/>
          <ac:picMkLst>
            <pc:docMk/>
            <pc:sldMk cId="653548429" sldId="269"/>
            <ac:picMk id="3076" creationId="{29956689-0AAD-4E1F-AC6D-A2243BDFAAE3}"/>
          </ac:picMkLst>
        </pc:picChg>
        <pc:picChg chg="add mod">
          <ac:chgData name="BEN KHALFALLAH Hela ItimAsrScoVdf" userId="d55be94f-4073-46ba-88ef-465599598fde" providerId="ADAL" clId="{95D44BD7-FC8D-4C7D-AFD0-C50903788458}" dt="2023-04-19T20:55:07.490" v="4770" actId="465"/>
          <ac:picMkLst>
            <pc:docMk/>
            <pc:sldMk cId="653548429" sldId="269"/>
            <ac:picMk id="3078" creationId="{69BEC39D-9FD9-44EA-B9DB-FA1119460EE2}"/>
          </ac:picMkLst>
        </pc:picChg>
        <pc:picChg chg="add del mod">
          <ac:chgData name="BEN KHALFALLAH Hela ItimAsrScoVdf" userId="d55be94f-4073-46ba-88ef-465599598fde" providerId="ADAL" clId="{95D44BD7-FC8D-4C7D-AFD0-C50903788458}" dt="2023-04-19T20:51:00.125" v="4726" actId="478"/>
          <ac:picMkLst>
            <pc:docMk/>
            <pc:sldMk cId="653548429" sldId="269"/>
            <ac:picMk id="48130" creationId="{AD0F98FA-A86E-483C-94CA-967D2CD7DF2A}"/>
          </ac:picMkLst>
        </pc:picChg>
        <pc:cxnChg chg="add del">
          <ac:chgData name="BEN KHALFALLAH Hela ItimAsrScoVdf" userId="d55be94f-4073-46ba-88ef-465599598fde" providerId="ADAL" clId="{95D44BD7-FC8D-4C7D-AFD0-C50903788458}" dt="2023-04-19T20:51:54.895" v="4739" actId="26606"/>
          <ac:cxnSpMkLst>
            <pc:docMk/>
            <pc:sldMk cId="653548429" sldId="269"/>
            <ac:cxnSpMk id="3083" creationId="{C570AA90-7628-435C-9F08-19F2E026DCDA}"/>
          </ac:cxnSpMkLst>
        </pc:cxnChg>
      </pc:sldChg>
      <pc:sldChg chg="addSp delSp modSp add mod setBg modClrScheme chgLayout">
        <pc:chgData name="BEN KHALFALLAH Hela ItimAsrScoVdf" userId="d55be94f-4073-46ba-88ef-465599598fde" providerId="ADAL" clId="{95D44BD7-FC8D-4C7D-AFD0-C50903788458}" dt="2023-04-19T21:09:04.201" v="4832" actId="207"/>
        <pc:sldMkLst>
          <pc:docMk/>
          <pc:sldMk cId="63281659" sldId="270"/>
        </pc:sldMkLst>
        <pc:spChg chg="mod ord">
          <ac:chgData name="BEN KHALFALLAH Hela ItimAsrScoVdf" userId="d55be94f-4073-46ba-88ef-465599598fde" providerId="ADAL" clId="{95D44BD7-FC8D-4C7D-AFD0-C50903788458}" dt="2023-04-19T20:59:44.002" v="4786"/>
          <ac:spMkLst>
            <pc:docMk/>
            <pc:sldMk cId="63281659" sldId="270"/>
            <ac:spMk id="2" creationId="{18B312AE-80D9-432B-A73E-A144BD105556}"/>
          </ac:spMkLst>
        </pc:spChg>
        <pc:spChg chg="add mod ord">
          <ac:chgData name="BEN KHALFALLAH Hela ItimAsrScoVdf" userId="d55be94f-4073-46ba-88ef-465599598fde" providerId="ADAL" clId="{95D44BD7-FC8D-4C7D-AFD0-C50903788458}" dt="2023-04-19T21:09:04.201" v="4832" actId="207"/>
          <ac:spMkLst>
            <pc:docMk/>
            <pc:sldMk cId="63281659" sldId="270"/>
            <ac:spMk id="3" creationId="{D8A8BA57-F1A3-4E41-8CB2-E84B05DC73AF}"/>
          </ac:spMkLst>
        </pc:spChg>
        <pc:picChg chg="add mod ord">
          <ac:chgData name="BEN KHALFALLAH Hela ItimAsrScoVdf" userId="d55be94f-4073-46ba-88ef-465599598fde" providerId="ADAL" clId="{95D44BD7-FC8D-4C7D-AFD0-C50903788458}" dt="2023-04-19T21:02:42.125" v="4809" actId="26606"/>
          <ac:picMkLst>
            <pc:docMk/>
            <pc:sldMk cId="63281659" sldId="270"/>
            <ac:picMk id="4098" creationId="{1901B938-4274-42E6-AFCB-B4DF88249D48}"/>
          </ac:picMkLst>
        </pc:picChg>
        <pc:picChg chg="add mod">
          <ac:chgData name="BEN KHALFALLAH Hela ItimAsrScoVdf" userId="d55be94f-4073-46ba-88ef-465599598fde" providerId="ADAL" clId="{95D44BD7-FC8D-4C7D-AFD0-C50903788458}" dt="2023-04-19T21:02:42.125" v="4809" actId="26606"/>
          <ac:picMkLst>
            <pc:docMk/>
            <pc:sldMk cId="63281659" sldId="270"/>
            <ac:picMk id="4100" creationId="{62A2F259-9F57-49E7-8087-7B37D79F9F36}"/>
          </ac:picMkLst>
        </pc:picChg>
        <pc:picChg chg="add del mod ord">
          <ac:chgData name="BEN KHALFALLAH Hela ItimAsrScoVdf" userId="d55be94f-4073-46ba-88ef-465599598fde" providerId="ADAL" clId="{95D44BD7-FC8D-4C7D-AFD0-C50903788458}" dt="2023-04-19T21:01:29.451" v="4807" actId="478"/>
          <ac:picMkLst>
            <pc:docMk/>
            <pc:sldMk cId="63281659" sldId="270"/>
            <ac:picMk id="50178" creationId="{6AFD049E-DE6D-4E69-B44E-4F386036F4FA}"/>
          </ac:picMkLst>
        </pc:picChg>
      </pc:sldChg>
      <pc:sldChg chg="addSp delSp modSp add mod setBg">
        <pc:chgData name="BEN KHALFALLAH Hela ItimAsrScoVdf" userId="d55be94f-4073-46ba-88ef-465599598fde" providerId="ADAL" clId="{95D44BD7-FC8D-4C7D-AFD0-C50903788458}" dt="2023-04-19T18:35:13.442" v="3733" actId="242"/>
        <pc:sldMkLst>
          <pc:docMk/>
          <pc:sldMk cId="2898965052" sldId="271"/>
        </pc:sldMkLst>
        <pc:spChg chg="mod">
          <ac:chgData name="BEN KHALFALLAH Hela ItimAsrScoVdf" userId="d55be94f-4073-46ba-88ef-465599598fde" providerId="ADAL" clId="{95D44BD7-FC8D-4C7D-AFD0-C50903788458}" dt="2023-04-19T18:34:52.537" v="3711" actId="26606"/>
          <ac:spMkLst>
            <pc:docMk/>
            <pc:sldMk cId="2898965052" sldId="271"/>
            <ac:spMk id="2" creationId="{18B312AE-80D9-432B-A73E-A144BD105556}"/>
          </ac:spMkLst>
        </pc:spChg>
        <pc:spChg chg="add del">
          <ac:chgData name="BEN KHALFALLAH Hela ItimAsrScoVdf" userId="d55be94f-4073-46ba-88ef-465599598fde" providerId="ADAL" clId="{95D44BD7-FC8D-4C7D-AFD0-C50903788458}" dt="2023-04-19T18:34:26.146" v="3709" actId="478"/>
          <ac:spMkLst>
            <pc:docMk/>
            <pc:sldMk cId="2898965052" sldId="271"/>
            <ac:spMk id="3" creationId="{E23BE52C-2F3E-48B6-83EC-8E09E7072C2A}"/>
          </ac:spMkLst>
        </pc:spChg>
        <pc:spChg chg="add">
          <ac:chgData name="BEN KHALFALLAH Hela ItimAsrScoVdf" userId="d55be94f-4073-46ba-88ef-465599598fde" providerId="ADAL" clId="{95D44BD7-FC8D-4C7D-AFD0-C50903788458}" dt="2023-04-19T18:34:52.537" v="3711" actId="26606"/>
          <ac:spMkLst>
            <pc:docMk/>
            <pc:sldMk cId="2898965052" sldId="271"/>
            <ac:spMk id="10" creationId="{3A8EC506-B1DA-46A1-B44D-774E68468E13}"/>
          </ac:spMkLst>
        </pc:spChg>
        <pc:spChg chg="add mod">
          <ac:chgData name="BEN KHALFALLAH Hela ItimAsrScoVdf" userId="d55be94f-4073-46ba-88ef-465599598fde" providerId="ADAL" clId="{95D44BD7-FC8D-4C7D-AFD0-C50903788458}" dt="2023-04-19T18:35:13.442" v="3733" actId="242"/>
          <ac:spMkLst>
            <pc:docMk/>
            <pc:sldMk cId="2898965052" sldId="271"/>
            <ac:spMk id="11" creationId="{3EDF1A01-7765-4C8F-9802-A073D2EC22C3}"/>
          </ac:spMkLst>
        </pc:spChg>
        <pc:spChg chg="add">
          <ac:chgData name="BEN KHALFALLAH Hela ItimAsrScoVdf" userId="d55be94f-4073-46ba-88ef-465599598fde" providerId="ADAL" clId="{95D44BD7-FC8D-4C7D-AFD0-C50903788458}" dt="2023-04-19T18:34:52.537" v="3711" actId="26606"/>
          <ac:spMkLst>
            <pc:docMk/>
            <pc:sldMk cId="2898965052" sldId="271"/>
            <ac:spMk id="12" creationId="{BFF30785-305E-45D7-984F-5AA93D3CA561}"/>
          </ac:spMkLst>
        </pc:spChg>
        <pc:spChg chg="add">
          <ac:chgData name="BEN KHALFALLAH Hela ItimAsrScoVdf" userId="d55be94f-4073-46ba-88ef-465599598fde" providerId="ADAL" clId="{95D44BD7-FC8D-4C7D-AFD0-C50903788458}" dt="2023-04-19T18:34:52.537" v="3711" actId="26606"/>
          <ac:spMkLst>
            <pc:docMk/>
            <pc:sldMk cId="2898965052" sldId="271"/>
            <ac:spMk id="16" creationId="{C6D18C07-B1F9-42F0-8956-B88FC37A674C}"/>
          </ac:spMkLst>
        </pc:spChg>
        <pc:picChg chg="add mod">
          <ac:chgData name="BEN KHALFALLAH Hela ItimAsrScoVdf" userId="d55be94f-4073-46ba-88ef-465599598fde" providerId="ADAL" clId="{95D44BD7-FC8D-4C7D-AFD0-C50903788458}" dt="2023-04-19T18:34:52.537" v="3711" actId="26606"/>
          <ac:picMkLst>
            <pc:docMk/>
            <pc:sldMk cId="2898965052" sldId="271"/>
            <ac:picMk id="5" creationId="{E95D6DE8-8FA9-4EB4-8886-78ECB7A12714}"/>
          </ac:picMkLst>
        </pc:picChg>
        <pc:cxnChg chg="add">
          <ac:chgData name="BEN KHALFALLAH Hela ItimAsrScoVdf" userId="d55be94f-4073-46ba-88ef-465599598fde" providerId="ADAL" clId="{95D44BD7-FC8D-4C7D-AFD0-C50903788458}" dt="2023-04-19T18:34:52.537" v="3711" actId="26606"/>
          <ac:cxnSpMkLst>
            <pc:docMk/>
            <pc:sldMk cId="2898965052" sldId="271"/>
            <ac:cxnSpMk id="14" creationId="{15E01FA5-D766-43CA-A83D-E7CF3F04E96F}"/>
          </ac:cxnSpMkLst>
        </pc:cxnChg>
      </pc:sldChg>
      <pc:sldChg chg="addSp delSp modSp add del mod setBg setClrOvrMap">
        <pc:chgData name="BEN KHALFALLAH Hela ItimAsrScoVdf" userId="d55be94f-4073-46ba-88ef-465599598fde" providerId="ADAL" clId="{95D44BD7-FC8D-4C7D-AFD0-C50903788458}" dt="2023-04-19T09:12:19.815" v="597" actId="47"/>
        <pc:sldMkLst>
          <pc:docMk/>
          <pc:sldMk cId="2532436574" sldId="272"/>
        </pc:sldMkLst>
        <pc:spChg chg="mod ord">
          <ac:chgData name="BEN KHALFALLAH Hela ItimAsrScoVdf" userId="d55be94f-4073-46ba-88ef-465599598fde" providerId="ADAL" clId="{95D44BD7-FC8D-4C7D-AFD0-C50903788458}" dt="2023-04-19T09:08:13.508" v="565" actId="26606"/>
          <ac:spMkLst>
            <pc:docMk/>
            <pc:sldMk cId="2532436574" sldId="272"/>
            <ac:spMk id="2" creationId="{18B312AE-80D9-432B-A73E-A144BD105556}"/>
          </ac:spMkLst>
        </pc:spChg>
        <pc:spChg chg="add del">
          <ac:chgData name="BEN KHALFALLAH Hela ItimAsrScoVdf" userId="d55be94f-4073-46ba-88ef-465599598fde" providerId="ADAL" clId="{95D44BD7-FC8D-4C7D-AFD0-C50903788458}" dt="2023-04-19T09:02:41.046" v="516" actId="26606"/>
          <ac:spMkLst>
            <pc:docMk/>
            <pc:sldMk cId="2532436574" sldId="272"/>
            <ac:spMk id="5120" creationId="{3A8EC506-B1DA-46A1-B44D-774E68468E13}"/>
          </ac:spMkLst>
        </pc:spChg>
        <pc:spChg chg="add del">
          <ac:chgData name="BEN KHALFALLAH Hela ItimAsrScoVdf" userId="d55be94f-4073-46ba-88ef-465599598fde" providerId="ADAL" clId="{95D44BD7-FC8D-4C7D-AFD0-C50903788458}" dt="2023-04-19T09:02:41.046" v="516" actId="26606"/>
          <ac:spMkLst>
            <pc:docMk/>
            <pc:sldMk cId="2532436574" sldId="272"/>
            <ac:spMk id="5121" creationId="{BFF30785-305E-45D7-984F-5AA93D3CA561}"/>
          </ac:spMkLst>
        </pc:spChg>
        <pc:spChg chg="add del">
          <ac:chgData name="BEN KHALFALLAH Hela ItimAsrScoVdf" userId="d55be94f-4073-46ba-88ef-465599598fde" providerId="ADAL" clId="{95D44BD7-FC8D-4C7D-AFD0-C50903788458}" dt="2023-04-19T09:02:41.046" v="516" actId="26606"/>
          <ac:spMkLst>
            <pc:docMk/>
            <pc:sldMk cId="2532436574" sldId="272"/>
            <ac:spMk id="5125" creationId="{286BE877-8405-42B2-A8E4-BF4224E015EF}"/>
          </ac:spMkLst>
        </pc:spChg>
        <pc:spChg chg="add del">
          <ac:chgData name="BEN KHALFALLAH Hela ItimAsrScoVdf" userId="d55be94f-4073-46ba-88ef-465599598fde" providerId="ADAL" clId="{95D44BD7-FC8D-4C7D-AFD0-C50903788458}" dt="2023-04-19T08:57:28.008" v="493" actId="26606"/>
          <ac:spMkLst>
            <pc:docMk/>
            <pc:sldMk cId="2532436574" sldId="272"/>
            <ac:spMk id="5127" creationId="{3A8EC506-B1DA-46A1-B44D-774E68468E13}"/>
          </ac:spMkLst>
        </pc:spChg>
        <pc:spChg chg="add del">
          <ac:chgData name="BEN KHALFALLAH Hela ItimAsrScoVdf" userId="d55be94f-4073-46ba-88ef-465599598fde" providerId="ADAL" clId="{95D44BD7-FC8D-4C7D-AFD0-C50903788458}" dt="2023-04-19T08:57:28.008" v="493" actId="26606"/>
          <ac:spMkLst>
            <pc:docMk/>
            <pc:sldMk cId="2532436574" sldId="272"/>
            <ac:spMk id="5129" creationId="{BFF30785-305E-45D7-984F-5AA93D3CA561}"/>
          </ac:spMkLst>
        </pc:spChg>
        <pc:spChg chg="add del">
          <ac:chgData name="BEN KHALFALLAH Hela ItimAsrScoVdf" userId="d55be94f-4073-46ba-88ef-465599598fde" providerId="ADAL" clId="{95D44BD7-FC8D-4C7D-AFD0-C50903788458}" dt="2023-04-19T08:57:28.008" v="493" actId="26606"/>
          <ac:spMkLst>
            <pc:docMk/>
            <pc:sldMk cId="2532436574" sldId="272"/>
            <ac:spMk id="5133" creationId="{C6D18C07-B1F9-42F0-8956-B88FC37A674C}"/>
          </ac:spMkLst>
        </pc:spChg>
        <pc:spChg chg="add del">
          <ac:chgData name="BEN KHALFALLAH Hela ItimAsrScoVdf" userId="d55be94f-4073-46ba-88ef-465599598fde" providerId="ADAL" clId="{95D44BD7-FC8D-4C7D-AFD0-C50903788458}" dt="2023-04-19T09:02:41.046" v="516" actId="26606"/>
          <ac:spMkLst>
            <pc:docMk/>
            <pc:sldMk cId="2532436574" sldId="272"/>
            <ac:spMk id="5134" creationId="{4F4916F3-5270-48BF-8D54-7990F611BF30}"/>
          </ac:spMkLst>
        </pc:spChg>
        <pc:spChg chg="add del">
          <ac:chgData name="BEN KHALFALLAH Hela ItimAsrScoVdf" userId="d55be94f-4073-46ba-88ef-465599598fde" providerId="ADAL" clId="{95D44BD7-FC8D-4C7D-AFD0-C50903788458}" dt="2023-04-19T08:57:27.982" v="492" actId="26606"/>
          <ac:spMkLst>
            <pc:docMk/>
            <pc:sldMk cId="2532436574" sldId="272"/>
            <ac:spMk id="5138" creationId="{8CD2B798-7994-4548-A2BE-4AEF9C1A5FAE}"/>
          </ac:spMkLst>
        </pc:spChg>
        <pc:spChg chg="add del">
          <ac:chgData name="BEN KHALFALLAH Hela ItimAsrScoVdf" userId="d55be94f-4073-46ba-88ef-465599598fde" providerId="ADAL" clId="{95D44BD7-FC8D-4C7D-AFD0-C50903788458}" dt="2023-04-19T08:57:27.982" v="492" actId="26606"/>
          <ac:spMkLst>
            <pc:docMk/>
            <pc:sldMk cId="2532436574" sldId="272"/>
            <ac:spMk id="5140" creationId="{E6162320-3B67-42BB-AF9D-939326E6489E}"/>
          </ac:spMkLst>
        </pc:spChg>
        <pc:spChg chg="add del">
          <ac:chgData name="BEN KHALFALLAH Hela ItimAsrScoVdf" userId="d55be94f-4073-46ba-88ef-465599598fde" providerId="ADAL" clId="{95D44BD7-FC8D-4C7D-AFD0-C50903788458}" dt="2023-04-19T08:57:27.982" v="492" actId="26606"/>
          <ac:spMkLst>
            <pc:docMk/>
            <pc:sldMk cId="2532436574" sldId="272"/>
            <ac:spMk id="5144" creationId="{2FDF0794-1B86-42B2-B8C7-F60123E638ED}"/>
          </ac:spMkLst>
        </pc:spChg>
        <pc:spChg chg="add del">
          <ac:chgData name="BEN KHALFALLAH Hela ItimAsrScoVdf" userId="d55be94f-4073-46ba-88ef-465599598fde" providerId="ADAL" clId="{95D44BD7-FC8D-4C7D-AFD0-C50903788458}" dt="2023-04-19T08:59:41.157" v="500" actId="26606"/>
          <ac:spMkLst>
            <pc:docMk/>
            <pc:sldMk cId="2532436574" sldId="272"/>
            <ac:spMk id="5148" creationId="{3A8EC506-B1DA-46A1-B44D-774E68468E13}"/>
          </ac:spMkLst>
        </pc:spChg>
        <pc:spChg chg="add del">
          <ac:chgData name="BEN KHALFALLAH Hela ItimAsrScoVdf" userId="d55be94f-4073-46ba-88ef-465599598fde" providerId="ADAL" clId="{95D44BD7-FC8D-4C7D-AFD0-C50903788458}" dt="2023-04-19T08:59:41.157" v="500" actId="26606"/>
          <ac:spMkLst>
            <pc:docMk/>
            <pc:sldMk cId="2532436574" sldId="272"/>
            <ac:spMk id="5149" creationId="{BFF30785-305E-45D7-984F-5AA93D3CA561}"/>
          </ac:spMkLst>
        </pc:spChg>
        <pc:spChg chg="add del">
          <ac:chgData name="BEN KHALFALLAH Hela ItimAsrScoVdf" userId="d55be94f-4073-46ba-88ef-465599598fde" providerId="ADAL" clId="{95D44BD7-FC8D-4C7D-AFD0-C50903788458}" dt="2023-04-19T08:59:41.157" v="500" actId="26606"/>
          <ac:spMkLst>
            <pc:docMk/>
            <pc:sldMk cId="2532436574" sldId="272"/>
            <ac:spMk id="5151" creationId="{CA73784B-AC76-4BAD-93AF-C72D0EDFD715}"/>
          </ac:spMkLst>
        </pc:spChg>
        <pc:spChg chg="add del">
          <ac:chgData name="BEN KHALFALLAH Hela ItimAsrScoVdf" userId="d55be94f-4073-46ba-88ef-465599598fde" providerId="ADAL" clId="{95D44BD7-FC8D-4C7D-AFD0-C50903788458}" dt="2023-04-19T08:59:41.130" v="499" actId="26606"/>
          <ac:spMkLst>
            <pc:docMk/>
            <pc:sldMk cId="2532436574" sldId="272"/>
            <ac:spMk id="5157" creationId="{8CD2B798-7994-4548-A2BE-4AEF9C1A5FAE}"/>
          </ac:spMkLst>
        </pc:spChg>
        <pc:spChg chg="add del">
          <ac:chgData name="BEN KHALFALLAH Hela ItimAsrScoVdf" userId="d55be94f-4073-46ba-88ef-465599598fde" providerId="ADAL" clId="{95D44BD7-FC8D-4C7D-AFD0-C50903788458}" dt="2023-04-19T08:59:41.130" v="499" actId="26606"/>
          <ac:spMkLst>
            <pc:docMk/>
            <pc:sldMk cId="2532436574" sldId="272"/>
            <ac:spMk id="5159" creationId="{E6162320-3B67-42BB-AF9D-939326E6489E}"/>
          </ac:spMkLst>
        </pc:spChg>
        <pc:spChg chg="add del">
          <ac:chgData name="BEN KHALFALLAH Hela ItimAsrScoVdf" userId="d55be94f-4073-46ba-88ef-465599598fde" providerId="ADAL" clId="{95D44BD7-FC8D-4C7D-AFD0-C50903788458}" dt="2023-04-19T08:59:41.130" v="499" actId="26606"/>
          <ac:spMkLst>
            <pc:docMk/>
            <pc:sldMk cId="2532436574" sldId="272"/>
            <ac:spMk id="5163" creationId="{2FDF0794-1B86-42B2-B8C7-F60123E638ED}"/>
          </ac:spMkLst>
        </pc:spChg>
        <pc:spChg chg="add del">
          <ac:chgData name="BEN KHALFALLAH Hela ItimAsrScoVdf" userId="d55be94f-4073-46ba-88ef-465599598fde" providerId="ADAL" clId="{95D44BD7-FC8D-4C7D-AFD0-C50903788458}" dt="2023-04-19T09:01:01.670" v="509" actId="26606"/>
          <ac:spMkLst>
            <pc:docMk/>
            <pc:sldMk cId="2532436574" sldId="272"/>
            <ac:spMk id="5167" creationId="{3A8EC506-B1DA-46A1-B44D-774E68468E13}"/>
          </ac:spMkLst>
        </pc:spChg>
        <pc:spChg chg="add del">
          <ac:chgData name="BEN KHALFALLAH Hela ItimAsrScoVdf" userId="d55be94f-4073-46ba-88ef-465599598fde" providerId="ADAL" clId="{95D44BD7-FC8D-4C7D-AFD0-C50903788458}" dt="2023-04-19T09:01:01.670" v="509" actId="26606"/>
          <ac:spMkLst>
            <pc:docMk/>
            <pc:sldMk cId="2532436574" sldId="272"/>
            <ac:spMk id="5168" creationId="{BFF30785-305E-45D7-984F-5AA93D3CA561}"/>
          </ac:spMkLst>
        </pc:spChg>
        <pc:spChg chg="add del">
          <ac:chgData name="BEN KHALFALLAH Hela ItimAsrScoVdf" userId="d55be94f-4073-46ba-88ef-465599598fde" providerId="ADAL" clId="{95D44BD7-FC8D-4C7D-AFD0-C50903788458}" dt="2023-04-19T09:01:01.670" v="509" actId="26606"/>
          <ac:spMkLst>
            <pc:docMk/>
            <pc:sldMk cId="2532436574" sldId="272"/>
            <ac:spMk id="5170" creationId="{CA73784B-AC76-4BAD-93AF-C72D0EDFD715}"/>
          </ac:spMkLst>
        </pc:spChg>
        <pc:spChg chg="add del">
          <ac:chgData name="BEN KHALFALLAH Hela ItimAsrScoVdf" userId="d55be94f-4073-46ba-88ef-465599598fde" providerId="ADAL" clId="{95D44BD7-FC8D-4C7D-AFD0-C50903788458}" dt="2023-04-19T09:00:54.440" v="504" actId="26606"/>
          <ac:spMkLst>
            <pc:docMk/>
            <pc:sldMk cId="2532436574" sldId="272"/>
            <ac:spMk id="5176" creationId="{3A8EC506-B1DA-46A1-B44D-774E68468E13}"/>
          </ac:spMkLst>
        </pc:spChg>
        <pc:spChg chg="add del">
          <ac:chgData name="BEN KHALFALLAH Hela ItimAsrScoVdf" userId="d55be94f-4073-46ba-88ef-465599598fde" providerId="ADAL" clId="{95D44BD7-FC8D-4C7D-AFD0-C50903788458}" dt="2023-04-19T09:00:54.440" v="504" actId="26606"/>
          <ac:spMkLst>
            <pc:docMk/>
            <pc:sldMk cId="2532436574" sldId="272"/>
            <ac:spMk id="5178" creationId="{BFF30785-305E-45D7-984F-5AA93D3CA561}"/>
          </ac:spMkLst>
        </pc:spChg>
        <pc:spChg chg="add del">
          <ac:chgData name="BEN KHALFALLAH Hela ItimAsrScoVdf" userId="d55be94f-4073-46ba-88ef-465599598fde" providerId="ADAL" clId="{95D44BD7-FC8D-4C7D-AFD0-C50903788458}" dt="2023-04-19T09:00:54.440" v="504" actId="26606"/>
          <ac:spMkLst>
            <pc:docMk/>
            <pc:sldMk cId="2532436574" sldId="272"/>
            <ac:spMk id="5182" creationId="{CA73784B-AC76-4BAD-93AF-C72D0EDFD715}"/>
          </ac:spMkLst>
        </pc:spChg>
        <pc:spChg chg="add del">
          <ac:chgData name="BEN KHALFALLAH Hela ItimAsrScoVdf" userId="d55be94f-4073-46ba-88ef-465599598fde" providerId="ADAL" clId="{95D44BD7-FC8D-4C7D-AFD0-C50903788458}" dt="2023-04-19T09:00:58.177" v="506" actId="26606"/>
          <ac:spMkLst>
            <pc:docMk/>
            <pc:sldMk cId="2532436574" sldId="272"/>
            <ac:spMk id="5186" creationId="{8CD2B798-7994-4548-A2BE-4AEF9C1A5FAE}"/>
          </ac:spMkLst>
        </pc:spChg>
        <pc:spChg chg="add del">
          <ac:chgData name="BEN KHALFALLAH Hela ItimAsrScoVdf" userId="d55be94f-4073-46ba-88ef-465599598fde" providerId="ADAL" clId="{95D44BD7-FC8D-4C7D-AFD0-C50903788458}" dt="2023-04-19T09:00:58.177" v="506" actId="26606"/>
          <ac:spMkLst>
            <pc:docMk/>
            <pc:sldMk cId="2532436574" sldId="272"/>
            <ac:spMk id="5187" creationId="{E6162320-3B67-42BB-AF9D-939326E6489E}"/>
          </ac:spMkLst>
        </pc:spChg>
        <pc:spChg chg="add del">
          <ac:chgData name="BEN KHALFALLAH Hela ItimAsrScoVdf" userId="d55be94f-4073-46ba-88ef-465599598fde" providerId="ADAL" clId="{95D44BD7-FC8D-4C7D-AFD0-C50903788458}" dt="2023-04-19T09:00:58.177" v="506" actId="26606"/>
          <ac:spMkLst>
            <pc:docMk/>
            <pc:sldMk cId="2532436574" sldId="272"/>
            <ac:spMk id="5189" creationId="{774A886E-E8EF-48CC-8764-20EAE4538CB7}"/>
          </ac:spMkLst>
        </pc:spChg>
        <pc:spChg chg="add del">
          <ac:chgData name="BEN KHALFALLAH Hela ItimAsrScoVdf" userId="d55be94f-4073-46ba-88ef-465599598fde" providerId="ADAL" clId="{95D44BD7-FC8D-4C7D-AFD0-C50903788458}" dt="2023-04-19T09:01:01.646" v="508" actId="26606"/>
          <ac:spMkLst>
            <pc:docMk/>
            <pc:sldMk cId="2532436574" sldId="272"/>
            <ac:spMk id="5192" creationId="{3A8EC506-B1DA-46A1-B44D-774E68468E13}"/>
          </ac:spMkLst>
        </pc:spChg>
        <pc:spChg chg="add del">
          <ac:chgData name="BEN KHALFALLAH Hela ItimAsrScoVdf" userId="d55be94f-4073-46ba-88ef-465599598fde" providerId="ADAL" clId="{95D44BD7-FC8D-4C7D-AFD0-C50903788458}" dt="2023-04-19T09:01:01.646" v="508" actId="26606"/>
          <ac:spMkLst>
            <pc:docMk/>
            <pc:sldMk cId="2532436574" sldId="272"/>
            <ac:spMk id="5193" creationId="{BFF30785-305E-45D7-984F-5AA93D3CA561}"/>
          </ac:spMkLst>
        </pc:spChg>
        <pc:spChg chg="add del">
          <ac:chgData name="BEN KHALFALLAH Hela ItimAsrScoVdf" userId="d55be94f-4073-46ba-88ef-465599598fde" providerId="ADAL" clId="{95D44BD7-FC8D-4C7D-AFD0-C50903788458}" dt="2023-04-19T09:01:01.646" v="508" actId="26606"/>
          <ac:spMkLst>
            <pc:docMk/>
            <pc:sldMk cId="2532436574" sldId="272"/>
            <ac:spMk id="5195" creationId="{C6D18C07-B1F9-42F0-8956-B88FC37A674C}"/>
          </ac:spMkLst>
        </pc:spChg>
        <pc:spChg chg="add del">
          <ac:chgData name="BEN KHALFALLAH Hela ItimAsrScoVdf" userId="d55be94f-4073-46ba-88ef-465599598fde" providerId="ADAL" clId="{95D44BD7-FC8D-4C7D-AFD0-C50903788458}" dt="2023-04-19T09:02:55.549" v="525" actId="26606"/>
          <ac:spMkLst>
            <pc:docMk/>
            <pc:sldMk cId="2532436574" sldId="272"/>
            <ac:spMk id="5197" creationId="{3A8EC506-B1DA-46A1-B44D-774E68468E13}"/>
          </ac:spMkLst>
        </pc:spChg>
        <pc:spChg chg="add del">
          <ac:chgData name="BEN KHALFALLAH Hela ItimAsrScoVdf" userId="d55be94f-4073-46ba-88ef-465599598fde" providerId="ADAL" clId="{95D44BD7-FC8D-4C7D-AFD0-C50903788458}" dt="2023-04-19T09:02:55.549" v="525" actId="26606"/>
          <ac:spMkLst>
            <pc:docMk/>
            <pc:sldMk cId="2532436574" sldId="272"/>
            <ac:spMk id="5198" creationId="{BFF30785-305E-45D7-984F-5AA93D3CA561}"/>
          </ac:spMkLst>
        </pc:spChg>
        <pc:spChg chg="add del">
          <ac:chgData name="BEN KHALFALLAH Hela ItimAsrScoVdf" userId="d55be94f-4073-46ba-88ef-465599598fde" providerId="ADAL" clId="{95D44BD7-FC8D-4C7D-AFD0-C50903788458}" dt="2023-04-19T09:02:55.549" v="525" actId="26606"/>
          <ac:spMkLst>
            <pc:docMk/>
            <pc:sldMk cId="2532436574" sldId="272"/>
            <ac:spMk id="5200" creationId="{CA73784B-AC76-4BAD-93AF-C72D0EDFD715}"/>
          </ac:spMkLst>
        </pc:spChg>
        <pc:spChg chg="add del">
          <ac:chgData name="BEN KHALFALLAH Hela ItimAsrScoVdf" userId="d55be94f-4073-46ba-88ef-465599598fde" providerId="ADAL" clId="{95D44BD7-FC8D-4C7D-AFD0-C50903788458}" dt="2023-04-19T09:02:35.853" v="514" actId="26606"/>
          <ac:spMkLst>
            <pc:docMk/>
            <pc:sldMk cId="2532436574" sldId="272"/>
            <ac:spMk id="5206" creationId="{8CD2B798-7994-4548-A2BE-4AEF9C1A5FAE}"/>
          </ac:spMkLst>
        </pc:spChg>
        <pc:spChg chg="add del">
          <ac:chgData name="BEN KHALFALLAH Hela ItimAsrScoVdf" userId="d55be94f-4073-46ba-88ef-465599598fde" providerId="ADAL" clId="{95D44BD7-FC8D-4C7D-AFD0-C50903788458}" dt="2023-04-19T09:02:35.853" v="514" actId="26606"/>
          <ac:spMkLst>
            <pc:docMk/>
            <pc:sldMk cId="2532436574" sldId="272"/>
            <ac:spMk id="5208" creationId="{E6162320-3B67-42BB-AF9D-939326E6489E}"/>
          </ac:spMkLst>
        </pc:spChg>
        <pc:spChg chg="add del">
          <ac:chgData name="BEN KHALFALLAH Hela ItimAsrScoVdf" userId="d55be94f-4073-46ba-88ef-465599598fde" providerId="ADAL" clId="{95D44BD7-FC8D-4C7D-AFD0-C50903788458}" dt="2023-04-19T09:02:35.853" v="514" actId="26606"/>
          <ac:spMkLst>
            <pc:docMk/>
            <pc:sldMk cId="2532436574" sldId="272"/>
            <ac:spMk id="5212" creationId="{2FDF0794-1B86-42B2-B8C7-F60123E638ED}"/>
          </ac:spMkLst>
        </pc:spChg>
        <pc:spChg chg="add del">
          <ac:chgData name="BEN KHALFALLAH Hela ItimAsrScoVdf" userId="d55be94f-4073-46ba-88ef-465599598fde" providerId="ADAL" clId="{95D44BD7-FC8D-4C7D-AFD0-C50903788458}" dt="2023-04-19T09:02:48.650" v="518" actId="26606"/>
          <ac:spMkLst>
            <pc:docMk/>
            <pc:sldMk cId="2532436574" sldId="272"/>
            <ac:spMk id="5218" creationId="{8CD2B798-7994-4548-A2BE-4AEF9C1A5FAE}"/>
          </ac:spMkLst>
        </pc:spChg>
        <pc:spChg chg="add del">
          <ac:chgData name="BEN KHALFALLAH Hela ItimAsrScoVdf" userId="d55be94f-4073-46ba-88ef-465599598fde" providerId="ADAL" clId="{95D44BD7-FC8D-4C7D-AFD0-C50903788458}" dt="2023-04-19T09:02:48.650" v="518" actId="26606"/>
          <ac:spMkLst>
            <pc:docMk/>
            <pc:sldMk cId="2532436574" sldId="272"/>
            <ac:spMk id="5219" creationId="{E6162320-3B67-42BB-AF9D-939326E6489E}"/>
          </ac:spMkLst>
        </pc:spChg>
        <pc:spChg chg="add del">
          <ac:chgData name="BEN KHALFALLAH Hela ItimAsrScoVdf" userId="d55be94f-4073-46ba-88ef-465599598fde" providerId="ADAL" clId="{95D44BD7-FC8D-4C7D-AFD0-C50903788458}" dt="2023-04-19T09:02:48.650" v="518" actId="26606"/>
          <ac:spMkLst>
            <pc:docMk/>
            <pc:sldMk cId="2532436574" sldId="272"/>
            <ac:spMk id="5221" creationId="{774A886E-E8EF-48CC-8764-20EAE4538CB7}"/>
          </ac:spMkLst>
        </pc:spChg>
        <pc:spChg chg="add del">
          <ac:chgData name="BEN KHALFALLAH Hela ItimAsrScoVdf" userId="d55be94f-4073-46ba-88ef-465599598fde" providerId="ADAL" clId="{95D44BD7-FC8D-4C7D-AFD0-C50903788458}" dt="2023-04-19T09:02:49.671" v="520" actId="26606"/>
          <ac:spMkLst>
            <pc:docMk/>
            <pc:sldMk cId="2532436574" sldId="272"/>
            <ac:spMk id="5224" creationId="{8CD2B798-7994-4548-A2BE-4AEF9C1A5FAE}"/>
          </ac:spMkLst>
        </pc:spChg>
        <pc:spChg chg="add del">
          <ac:chgData name="BEN KHALFALLAH Hela ItimAsrScoVdf" userId="d55be94f-4073-46ba-88ef-465599598fde" providerId="ADAL" clId="{95D44BD7-FC8D-4C7D-AFD0-C50903788458}" dt="2023-04-19T09:02:49.671" v="520" actId="26606"/>
          <ac:spMkLst>
            <pc:docMk/>
            <pc:sldMk cId="2532436574" sldId="272"/>
            <ac:spMk id="5225" creationId="{E6162320-3B67-42BB-AF9D-939326E6489E}"/>
          </ac:spMkLst>
        </pc:spChg>
        <pc:spChg chg="add del">
          <ac:chgData name="BEN KHALFALLAH Hela ItimAsrScoVdf" userId="d55be94f-4073-46ba-88ef-465599598fde" providerId="ADAL" clId="{95D44BD7-FC8D-4C7D-AFD0-C50903788458}" dt="2023-04-19T09:02:49.671" v="520" actId="26606"/>
          <ac:spMkLst>
            <pc:docMk/>
            <pc:sldMk cId="2532436574" sldId="272"/>
            <ac:spMk id="5227" creationId="{256CBC06-AFCC-4937-8EA9-F545A2EB05F7}"/>
          </ac:spMkLst>
        </pc:spChg>
        <pc:spChg chg="add del">
          <ac:chgData name="BEN KHALFALLAH Hela ItimAsrScoVdf" userId="d55be94f-4073-46ba-88ef-465599598fde" providerId="ADAL" clId="{95D44BD7-FC8D-4C7D-AFD0-C50903788458}" dt="2023-04-19T09:02:51.824" v="522" actId="26606"/>
          <ac:spMkLst>
            <pc:docMk/>
            <pc:sldMk cId="2532436574" sldId="272"/>
            <ac:spMk id="5230" creationId="{8CD2B798-7994-4548-A2BE-4AEF9C1A5FAE}"/>
          </ac:spMkLst>
        </pc:spChg>
        <pc:spChg chg="add del">
          <ac:chgData name="BEN KHALFALLAH Hela ItimAsrScoVdf" userId="d55be94f-4073-46ba-88ef-465599598fde" providerId="ADAL" clId="{95D44BD7-FC8D-4C7D-AFD0-C50903788458}" dt="2023-04-19T09:02:51.824" v="522" actId="26606"/>
          <ac:spMkLst>
            <pc:docMk/>
            <pc:sldMk cId="2532436574" sldId="272"/>
            <ac:spMk id="5231" creationId="{E6162320-3B67-42BB-AF9D-939326E6489E}"/>
          </ac:spMkLst>
        </pc:spChg>
        <pc:spChg chg="add del">
          <ac:chgData name="BEN KHALFALLAH Hela ItimAsrScoVdf" userId="d55be94f-4073-46ba-88ef-465599598fde" providerId="ADAL" clId="{95D44BD7-FC8D-4C7D-AFD0-C50903788458}" dt="2023-04-19T09:02:55.523" v="524" actId="26606"/>
          <ac:spMkLst>
            <pc:docMk/>
            <pc:sldMk cId="2532436574" sldId="272"/>
            <ac:spMk id="5234" creationId="{8CD2B798-7994-4548-A2BE-4AEF9C1A5FAE}"/>
          </ac:spMkLst>
        </pc:spChg>
        <pc:spChg chg="add del">
          <ac:chgData name="BEN KHALFALLAH Hela ItimAsrScoVdf" userId="d55be94f-4073-46ba-88ef-465599598fde" providerId="ADAL" clId="{95D44BD7-FC8D-4C7D-AFD0-C50903788458}" dt="2023-04-19T09:02:55.523" v="524" actId="26606"/>
          <ac:spMkLst>
            <pc:docMk/>
            <pc:sldMk cId="2532436574" sldId="272"/>
            <ac:spMk id="5235" creationId="{E6162320-3B67-42BB-AF9D-939326E6489E}"/>
          </ac:spMkLst>
        </pc:spChg>
        <pc:spChg chg="add del">
          <ac:chgData name="BEN KHALFALLAH Hela ItimAsrScoVdf" userId="d55be94f-4073-46ba-88ef-465599598fde" providerId="ADAL" clId="{95D44BD7-FC8D-4C7D-AFD0-C50903788458}" dt="2023-04-19T09:02:55.523" v="524" actId="26606"/>
          <ac:spMkLst>
            <pc:docMk/>
            <pc:sldMk cId="2532436574" sldId="272"/>
            <ac:spMk id="5237" creationId="{AF2A1F1B-38CF-4E64-8395-D1DC7FD04118}"/>
          </ac:spMkLst>
        </pc:spChg>
        <pc:spChg chg="add del">
          <ac:chgData name="BEN KHALFALLAH Hela ItimAsrScoVdf" userId="d55be94f-4073-46ba-88ef-465599598fde" providerId="ADAL" clId="{95D44BD7-FC8D-4C7D-AFD0-C50903788458}" dt="2023-04-19T09:04:31.957" v="548" actId="26606"/>
          <ac:spMkLst>
            <pc:docMk/>
            <pc:sldMk cId="2532436574" sldId="272"/>
            <ac:spMk id="5240" creationId="{8CD2B798-7994-4548-A2BE-4AEF9C1A5FAE}"/>
          </ac:spMkLst>
        </pc:spChg>
        <pc:spChg chg="add del">
          <ac:chgData name="BEN KHALFALLAH Hela ItimAsrScoVdf" userId="d55be94f-4073-46ba-88ef-465599598fde" providerId="ADAL" clId="{95D44BD7-FC8D-4C7D-AFD0-C50903788458}" dt="2023-04-19T09:04:31.957" v="548" actId="26606"/>
          <ac:spMkLst>
            <pc:docMk/>
            <pc:sldMk cId="2532436574" sldId="272"/>
            <ac:spMk id="5241" creationId="{E6162320-3B67-42BB-AF9D-939326E6489E}"/>
          </ac:spMkLst>
        </pc:spChg>
        <pc:spChg chg="add del">
          <ac:chgData name="BEN KHALFALLAH Hela ItimAsrScoVdf" userId="d55be94f-4073-46ba-88ef-465599598fde" providerId="ADAL" clId="{95D44BD7-FC8D-4C7D-AFD0-C50903788458}" dt="2023-04-19T09:04:31.957" v="548" actId="26606"/>
          <ac:spMkLst>
            <pc:docMk/>
            <pc:sldMk cId="2532436574" sldId="272"/>
            <ac:spMk id="5243" creationId="{B2F63790-02BE-4D55-ABCA-10CAD6091A39}"/>
          </ac:spMkLst>
        </pc:spChg>
        <pc:spChg chg="add del">
          <ac:chgData name="BEN KHALFALLAH Hela ItimAsrScoVdf" userId="d55be94f-4073-46ba-88ef-465599598fde" providerId="ADAL" clId="{95D44BD7-FC8D-4C7D-AFD0-C50903788458}" dt="2023-04-19T09:03:51.826" v="529" actId="26606"/>
          <ac:spMkLst>
            <pc:docMk/>
            <pc:sldMk cId="2532436574" sldId="272"/>
            <ac:spMk id="5249" creationId="{3A8EC506-B1DA-46A1-B44D-774E68468E13}"/>
          </ac:spMkLst>
        </pc:spChg>
        <pc:spChg chg="add del">
          <ac:chgData name="BEN KHALFALLAH Hela ItimAsrScoVdf" userId="d55be94f-4073-46ba-88ef-465599598fde" providerId="ADAL" clId="{95D44BD7-FC8D-4C7D-AFD0-C50903788458}" dt="2023-04-19T09:03:51.826" v="529" actId="26606"/>
          <ac:spMkLst>
            <pc:docMk/>
            <pc:sldMk cId="2532436574" sldId="272"/>
            <ac:spMk id="5251" creationId="{BFF30785-305E-45D7-984F-5AA93D3CA561}"/>
          </ac:spMkLst>
        </pc:spChg>
        <pc:spChg chg="add del">
          <ac:chgData name="BEN KHALFALLAH Hela ItimAsrScoVdf" userId="d55be94f-4073-46ba-88ef-465599598fde" providerId="ADAL" clId="{95D44BD7-FC8D-4C7D-AFD0-C50903788458}" dt="2023-04-19T09:03:51.826" v="529" actId="26606"/>
          <ac:spMkLst>
            <pc:docMk/>
            <pc:sldMk cId="2532436574" sldId="272"/>
            <ac:spMk id="5255" creationId="{CA73784B-AC76-4BAD-93AF-C72D0EDFD715}"/>
          </ac:spMkLst>
        </pc:spChg>
        <pc:spChg chg="add del">
          <ac:chgData name="BEN KHALFALLAH Hela ItimAsrScoVdf" userId="d55be94f-4073-46ba-88ef-465599598fde" providerId="ADAL" clId="{95D44BD7-FC8D-4C7D-AFD0-C50903788458}" dt="2023-04-19T09:03:53.151" v="531" actId="26606"/>
          <ac:spMkLst>
            <pc:docMk/>
            <pc:sldMk cId="2532436574" sldId="272"/>
            <ac:spMk id="5259" creationId="{8CD2B798-7994-4548-A2BE-4AEF9C1A5FAE}"/>
          </ac:spMkLst>
        </pc:spChg>
        <pc:spChg chg="add del">
          <ac:chgData name="BEN KHALFALLAH Hela ItimAsrScoVdf" userId="d55be94f-4073-46ba-88ef-465599598fde" providerId="ADAL" clId="{95D44BD7-FC8D-4C7D-AFD0-C50903788458}" dt="2023-04-19T09:03:53.151" v="531" actId="26606"/>
          <ac:spMkLst>
            <pc:docMk/>
            <pc:sldMk cId="2532436574" sldId="272"/>
            <ac:spMk id="5260" creationId="{E6162320-3B67-42BB-AF9D-939326E6489E}"/>
          </ac:spMkLst>
        </pc:spChg>
        <pc:spChg chg="add del">
          <ac:chgData name="BEN KHALFALLAH Hela ItimAsrScoVdf" userId="d55be94f-4073-46ba-88ef-465599598fde" providerId="ADAL" clId="{95D44BD7-FC8D-4C7D-AFD0-C50903788458}" dt="2023-04-19T09:03:53.151" v="531" actId="26606"/>
          <ac:spMkLst>
            <pc:docMk/>
            <pc:sldMk cId="2532436574" sldId="272"/>
            <ac:spMk id="5262" creationId="{2FDF0794-1B86-42B2-B8C7-F60123E638ED}"/>
          </ac:spMkLst>
        </pc:spChg>
        <pc:spChg chg="add del">
          <ac:chgData name="BEN KHALFALLAH Hela ItimAsrScoVdf" userId="d55be94f-4073-46ba-88ef-465599598fde" providerId="ADAL" clId="{95D44BD7-FC8D-4C7D-AFD0-C50903788458}" dt="2023-04-19T09:03:58.648" v="533" actId="26606"/>
          <ac:spMkLst>
            <pc:docMk/>
            <pc:sldMk cId="2532436574" sldId="272"/>
            <ac:spMk id="5265" creationId="{3A8EC506-B1DA-46A1-B44D-774E68468E13}"/>
          </ac:spMkLst>
        </pc:spChg>
        <pc:spChg chg="add del">
          <ac:chgData name="BEN KHALFALLAH Hela ItimAsrScoVdf" userId="d55be94f-4073-46ba-88ef-465599598fde" providerId="ADAL" clId="{95D44BD7-FC8D-4C7D-AFD0-C50903788458}" dt="2023-04-19T09:03:58.648" v="533" actId="26606"/>
          <ac:spMkLst>
            <pc:docMk/>
            <pc:sldMk cId="2532436574" sldId="272"/>
            <ac:spMk id="5266" creationId="{BFF30785-305E-45D7-984F-5AA93D3CA561}"/>
          </ac:spMkLst>
        </pc:spChg>
        <pc:spChg chg="add del">
          <ac:chgData name="BEN KHALFALLAH Hela ItimAsrScoVdf" userId="d55be94f-4073-46ba-88ef-465599598fde" providerId="ADAL" clId="{95D44BD7-FC8D-4C7D-AFD0-C50903788458}" dt="2023-04-19T09:03:58.648" v="533" actId="26606"/>
          <ac:spMkLst>
            <pc:docMk/>
            <pc:sldMk cId="2532436574" sldId="272"/>
            <ac:spMk id="5268" creationId="{2A85F7B3-F4E6-4FBF-B74E-43CAB468F500}"/>
          </ac:spMkLst>
        </pc:spChg>
        <pc:spChg chg="add del">
          <ac:chgData name="BEN KHALFALLAH Hela ItimAsrScoVdf" userId="d55be94f-4073-46ba-88ef-465599598fde" providerId="ADAL" clId="{95D44BD7-FC8D-4C7D-AFD0-C50903788458}" dt="2023-04-19T09:04:15.312" v="535" actId="26606"/>
          <ac:spMkLst>
            <pc:docMk/>
            <pc:sldMk cId="2532436574" sldId="272"/>
            <ac:spMk id="5271" creationId="{8CD2B798-7994-4548-A2BE-4AEF9C1A5FAE}"/>
          </ac:spMkLst>
        </pc:spChg>
        <pc:spChg chg="add del">
          <ac:chgData name="BEN KHALFALLAH Hela ItimAsrScoVdf" userId="d55be94f-4073-46ba-88ef-465599598fde" providerId="ADAL" clId="{95D44BD7-FC8D-4C7D-AFD0-C50903788458}" dt="2023-04-19T09:04:15.312" v="535" actId="26606"/>
          <ac:spMkLst>
            <pc:docMk/>
            <pc:sldMk cId="2532436574" sldId="272"/>
            <ac:spMk id="5272" creationId="{E6162320-3B67-42BB-AF9D-939326E6489E}"/>
          </ac:spMkLst>
        </pc:spChg>
        <pc:spChg chg="add del">
          <ac:chgData name="BEN KHALFALLAH Hela ItimAsrScoVdf" userId="d55be94f-4073-46ba-88ef-465599598fde" providerId="ADAL" clId="{95D44BD7-FC8D-4C7D-AFD0-C50903788458}" dt="2023-04-19T09:04:15.312" v="535" actId="26606"/>
          <ac:spMkLst>
            <pc:docMk/>
            <pc:sldMk cId="2532436574" sldId="272"/>
            <ac:spMk id="5274" creationId="{774A886E-E8EF-48CC-8764-20EAE4538CB7}"/>
          </ac:spMkLst>
        </pc:spChg>
        <pc:spChg chg="add del">
          <ac:chgData name="BEN KHALFALLAH Hela ItimAsrScoVdf" userId="d55be94f-4073-46ba-88ef-465599598fde" providerId="ADAL" clId="{95D44BD7-FC8D-4C7D-AFD0-C50903788458}" dt="2023-04-19T09:04:16.713" v="537" actId="26606"/>
          <ac:spMkLst>
            <pc:docMk/>
            <pc:sldMk cId="2532436574" sldId="272"/>
            <ac:spMk id="5277" creationId="{8CD2B798-7994-4548-A2BE-4AEF9C1A5FAE}"/>
          </ac:spMkLst>
        </pc:spChg>
        <pc:spChg chg="add del">
          <ac:chgData name="BEN KHALFALLAH Hela ItimAsrScoVdf" userId="d55be94f-4073-46ba-88ef-465599598fde" providerId="ADAL" clId="{95D44BD7-FC8D-4C7D-AFD0-C50903788458}" dt="2023-04-19T09:04:16.713" v="537" actId="26606"/>
          <ac:spMkLst>
            <pc:docMk/>
            <pc:sldMk cId="2532436574" sldId="272"/>
            <ac:spMk id="5278" creationId="{E6162320-3B67-42BB-AF9D-939326E6489E}"/>
          </ac:spMkLst>
        </pc:spChg>
        <pc:spChg chg="add del">
          <ac:chgData name="BEN KHALFALLAH Hela ItimAsrScoVdf" userId="d55be94f-4073-46ba-88ef-465599598fde" providerId="ADAL" clId="{95D44BD7-FC8D-4C7D-AFD0-C50903788458}" dt="2023-04-19T09:04:16.713" v="537" actId="26606"/>
          <ac:spMkLst>
            <pc:docMk/>
            <pc:sldMk cId="2532436574" sldId="272"/>
            <ac:spMk id="5280" creationId="{B2F63790-02BE-4D55-ABCA-10CAD6091A39}"/>
          </ac:spMkLst>
        </pc:spChg>
        <pc:spChg chg="add del">
          <ac:chgData name="BEN KHALFALLAH Hela ItimAsrScoVdf" userId="d55be94f-4073-46ba-88ef-465599598fde" providerId="ADAL" clId="{95D44BD7-FC8D-4C7D-AFD0-C50903788458}" dt="2023-04-19T09:04:18.723" v="539" actId="26606"/>
          <ac:spMkLst>
            <pc:docMk/>
            <pc:sldMk cId="2532436574" sldId="272"/>
            <ac:spMk id="5283" creationId="{3A8EC506-B1DA-46A1-B44D-774E68468E13}"/>
          </ac:spMkLst>
        </pc:spChg>
        <pc:spChg chg="add del">
          <ac:chgData name="BEN KHALFALLAH Hela ItimAsrScoVdf" userId="d55be94f-4073-46ba-88ef-465599598fde" providerId="ADAL" clId="{95D44BD7-FC8D-4C7D-AFD0-C50903788458}" dt="2023-04-19T09:04:18.723" v="539" actId="26606"/>
          <ac:spMkLst>
            <pc:docMk/>
            <pc:sldMk cId="2532436574" sldId="272"/>
            <ac:spMk id="5284" creationId="{BFF30785-305E-45D7-984F-5AA93D3CA561}"/>
          </ac:spMkLst>
        </pc:spChg>
        <pc:spChg chg="add del">
          <ac:chgData name="BEN KHALFALLAH Hela ItimAsrScoVdf" userId="d55be94f-4073-46ba-88ef-465599598fde" providerId="ADAL" clId="{95D44BD7-FC8D-4C7D-AFD0-C50903788458}" dt="2023-04-19T09:04:18.723" v="539" actId="26606"/>
          <ac:spMkLst>
            <pc:docMk/>
            <pc:sldMk cId="2532436574" sldId="272"/>
            <ac:spMk id="5286" creationId="{CA73784B-AC76-4BAD-93AF-C72D0EDFD715}"/>
          </ac:spMkLst>
        </pc:spChg>
        <pc:spChg chg="add del">
          <ac:chgData name="BEN KHALFALLAH Hela ItimAsrScoVdf" userId="d55be94f-4073-46ba-88ef-465599598fde" providerId="ADAL" clId="{95D44BD7-FC8D-4C7D-AFD0-C50903788458}" dt="2023-04-19T09:04:26.277" v="541" actId="26606"/>
          <ac:spMkLst>
            <pc:docMk/>
            <pc:sldMk cId="2532436574" sldId="272"/>
            <ac:spMk id="5289" creationId="{3A8EC506-B1DA-46A1-B44D-774E68468E13}"/>
          </ac:spMkLst>
        </pc:spChg>
        <pc:spChg chg="add del">
          <ac:chgData name="BEN KHALFALLAH Hela ItimAsrScoVdf" userId="d55be94f-4073-46ba-88ef-465599598fde" providerId="ADAL" clId="{95D44BD7-FC8D-4C7D-AFD0-C50903788458}" dt="2023-04-19T09:04:26.277" v="541" actId="26606"/>
          <ac:spMkLst>
            <pc:docMk/>
            <pc:sldMk cId="2532436574" sldId="272"/>
            <ac:spMk id="5290" creationId="{BFF30785-305E-45D7-984F-5AA93D3CA561}"/>
          </ac:spMkLst>
        </pc:spChg>
        <pc:spChg chg="add del">
          <ac:chgData name="BEN KHALFALLAH Hela ItimAsrScoVdf" userId="d55be94f-4073-46ba-88ef-465599598fde" providerId="ADAL" clId="{95D44BD7-FC8D-4C7D-AFD0-C50903788458}" dt="2023-04-19T09:04:26.277" v="541" actId="26606"/>
          <ac:spMkLst>
            <pc:docMk/>
            <pc:sldMk cId="2532436574" sldId="272"/>
            <ac:spMk id="5292" creationId="{2A85F7B3-F4E6-4FBF-B74E-43CAB468F500}"/>
          </ac:spMkLst>
        </pc:spChg>
        <pc:spChg chg="add del">
          <ac:chgData name="BEN KHALFALLAH Hela ItimAsrScoVdf" userId="d55be94f-4073-46ba-88ef-465599598fde" providerId="ADAL" clId="{95D44BD7-FC8D-4C7D-AFD0-C50903788458}" dt="2023-04-19T09:04:28.991" v="543" actId="26606"/>
          <ac:spMkLst>
            <pc:docMk/>
            <pc:sldMk cId="2532436574" sldId="272"/>
            <ac:spMk id="5295" creationId="{8CD2B798-7994-4548-A2BE-4AEF9C1A5FAE}"/>
          </ac:spMkLst>
        </pc:spChg>
        <pc:spChg chg="add del">
          <ac:chgData name="BEN KHALFALLAH Hela ItimAsrScoVdf" userId="d55be94f-4073-46ba-88ef-465599598fde" providerId="ADAL" clId="{95D44BD7-FC8D-4C7D-AFD0-C50903788458}" dt="2023-04-19T09:04:28.991" v="543" actId="26606"/>
          <ac:spMkLst>
            <pc:docMk/>
            <pc:sldMk cId="2532436574" sldId="272"/>
            <ac:spMk id="5296" creationId="{E6162320-3B67-42BB-AF9D-939326E6489E}"/>
          </ac:spMkLst>
        </pc:spChg>
        <pc:spChg chg="add del">
          <ac:chgData name="BEN KHALFALLAH Hela ItimAsrScoVdf" userId="d55be94f-4073-46ba-88ef-465599598fde" providerId="ADAL" clId="{95D44BD7-FC8D-4C7D-AFD0-C50903788458}" dt="2023-04-19T09:04:28.991" v="543" actId="26606"/>
          <ac:spMkLst>
            <pc:docMk/>
            <pc:sldMk cId="2532436574" sldId="272"/>
            <ac:spMk id="5298" creationId="{2FDF0794-1B86-42B2-B8C7-F60123E638ED}"/>
          </ac:spMkLst>
        </pc:spChg>
        <pc:spChg chg="add del">
          <ac:chgData name="BEN KHALFALLAH Hela ItimAsrScoVdf" userId="d55be94f-4073-46ba-88ef-465599598fde" providerId="ADAL" clId="{95D44BD7-FC8D-4C7D-AFD0-C50903788458}" dt="2023-04-19T09:04:30.453" v="545" actId="26606"/>
          <ac:spMkLst>
            <pc:docMk/>
            <pc:sldMk cId="2532436574" sldId="272"/>
            <ac:spMk id="5301" creationId="{8CD2B798-7994-4548-A2BE-4AEF9C1A5FAE}"/>
          </ac:spMkLst>
        </pc:spChg>
        <pc:spChg chg="add del">
          <ac:chgData name="BEN KHALFALLAH Hela ItimAsrScoVdf" userId="d55be94f-4073-46ba-88ef-465599598fde" providerId="ADAL" clId="{95D44BD7-FC8D-4C7D-AFD0-C50903788458}" dt="2023-04-19T09:04:30.453" v="545" actId="26606"/>
          <ac:spMkLst>
            <pc:docMk/>
            <pc:sldMk cId="2532436574" sldId="272"/>
            <ac:spMk id="5302" creationId="{E6162320-3B67-42BB-AF9D-939326E6489E}"/>
          </ac:spMkLst>
        </pc:spChg>
        <pc:spChg chg="add del">
          <ac:chgData name="BEN KHALFALLAH Hela ItimAsrScoVdf" userId="d55be94f-4073-46ba-88ef-465599598fde" providerId="ADAL" clId="{95D44BD7-FC8D-4C7D-AFD0-C50903788458}" dt="2023-04-19T09:04:30.453" v="545" actId="26606"/>
          <ac:spMkLst>
            <pc:docMk/>
            <pc:sldMk cId="2532436574" sldId="272"/>
            <ac:spMk id="5304" creationId="{774A886E-E8EF-48CC-8764-20EAE4538CB7}"/>
          </ac:spMkLst>
        </pc:spChg>
        <pc:spChg chg="add del">
          <ac:chgData name="BEN KHALFALLAH Hela ItimAsrScoVdf" userId="d55be94f-4073-46ba-88ef-465599598fde" providerId="ADAL" clId="{95D44BD7-FC8D-4C7D-AFD0-C50903788458}" dt="2023-04-19T09:04:31.927" v="547" actId="26606"/>
          <ac:spMkLst>
            <pc:docMk/>
            <pc:sldMk cId="2532436574" sldId="272"/>
            <ac:spMk id="5307" creationId="{8CD2B798-7994-4548-A2BE-4AEF9C1A5FAE}"/>
          </ac:spMkLst>
        </pc:spChg>
        <pc:spChg chg="add del">
          <ac:chgData name="BEN KHALFALLAH Hela ItimAsrScoVdf" userId="d55be94f-4073-46ba-88ef-465599598fde" providerId="ADAL" clId="{95D44BD7-FC8D-4C7D-AFD0-C50903788458}" dt="2023-04-19T09:04:31.927" v="547" actId="26606"/>
          <ac:spMkLst>
            <pc:docMk/>
            <pc:sldMk cId="2532436574" sldId="272"/>
            <ac:spMk id="5308" creationId="{E6162320-3B67-42BB-AF9D-939326E6489E}"/>
          </ac:spMkLst>
        </pc:spChg>
        <pc:spChg chg="add del">
          <ac:chgData name="BEN KHALFALLAH Hela ItimAsrScoVdf" userId="d55be94f-4073-46ba-88ef-465599598fde" providerId="ADAL" clId="{95D44BD7-FC8D-4C7D-AFD0-C50903788458}" dt="2023-04-19T09:04:31.927" v="547" actId="26606"/>
          <ac:spMkLst>
            <pc:docMk/>
            <pc:sldMk cId="2532436574" sldId="272"/>
            <ac:spMk id="5310" creationId="{2FDF0794-1B86-42B2-B8C7-F60123E638ED}"/>
          </ac:spMkLst>
        </pc:spChg>
        <pc:spChg chg="add del">
          <ac:chgData name="BEN KHALFALLAH Hela ItimAsrScoVdf" userId="d55be94f-4073-46ba-88ef-465599598fde" providerId="ADAL" clId="{95D44BD7-FC8D-4C7D-AFD0-C50903788458}" dt="2023-04-19T09:04:41.571" v="551" actId="26606"/>
          <ac:spMkLst>
            <pc:docMk/>
            <pc:sldMk cId="2532436574" sldId="272"/>
            <ac:spMk id="5313" creationId="{8CD2B798-7994-4548-A2BE-4AEF9C1A5FAE}"/>
          </ac:spMkLst>
        </pc:spChg>
        <pc:spChg chg="add del">
          <ac:chgData name="BEN KHALFALLAH Hela ItimAsrScoVdf" userId="d55be94f-4073-46ba-88ef-465599598fde" providerId="ADAL" clId="{95D44BD7-FC8D-4C7D-AFD0-C50903788458}" dt="2023-04-19T09:04:41.571" v="551" actId="26606"/>
          <ac:spMkLst>
            <pc:docMk/>
            <pc:sldMk cId="2532436574" sldId="272"/>
            <ac:spMk id="5314" creationId="{E6162320-3B67-42BB-AF9D-939326E6489E}"/>
          </ac:spMkLst>
        </pc:spChg>
        <pc:spChg chg="add del">
          <ac:chgData name="BEN KHALFALLAH Hela ItimAsrScoVdf" userId="d55be94f-4073-46ba-88ef-465599598fde" providerId="ADAL" clId="{95D44BD7-FC8D-4C7D-AFD0-C50903788458}" dt="2023-04-19T09:04:41.571" v="551" actId="26606"/>
          <ac:spMkLst>
            <pc:docMk/>
            <pc:sldMk cId="2532436574" sldId="272"/>
            <ac:spMk id="5316" creationId="{774A886E-E8EF-48CC-8764-20EAE4538CB7}"/>
          </ac:spMkLst>
        </pc:spChg>
        <pc:spChg chg="add del">
          <ac:chgData name="BEN KHALFALLAH Hela ItimAsrScoVdf" userId="d55be94f-4073-46ba-88ef-465599598fde" providerId="ADAL" clId="{95D44BD7-FC8D-4C7D-AFD0-C50903788458}" dt="2023-04-19T09:07:30.234" v="562" actId="26606"/>
          <ac:spMkLst>
            <pc:docMk/>
            <pc:sldMk cId="2532436574" sldId="272"/>
            <ac:spMk id="5322" creationId="{8CD2B798-7994-4548-A2BE-4AEF9C1A5FAE}"/>
          </ac:spMkLst>
        </pc:spChg>
        <pc:spChg chg="add del">
          <ac:chgData name="BEN KHALFALLAH Hela ItimAsrScoVdf" userId="d55be94f-4073-46ba-88ef-465599598fde" providerId="ADAL" clId="{95D44BD7-FC8D-4C7D-AFD0-C50903788458}" dt="2023-04-19T09:07:30.234" v="562" actId="26606"/>
          <ac:spMkLst>
            <pc:docMk/>
            <pc:sldMk cId="2532436574" sldId="272"/>
            <ac:spMk id="5324" creationId="{E6162320-3B67-42BB-AF9D-939326E6489E}"/>
          </ac:spMkLst>
        </pc:spChg>
        <pc:spChg chg="add del">
          <ac:chgData name="BEN KHALFALLAH Hela ItimAsrScoVdf" userId="d55be94f-4073-46ba-88ef-465599598fde" providerId="ADAL" clId="{95D44BD7-FC8D-4C7D-AFD0-C50903788458}" dt="2023-04-19T09:07:30.234" v="562" actId="26606"/>
          <ac:spMkLst>
            <pc:docMk/>
            <pc:sldMk cId="2532436574" sldId="272"/>
            <ac:spMk id="5328" creationId="{774A886E-E8EF-48CC-8764-20EAE4538CB7}"/>
          </ac:spMkLst>
        </pc:spChg>
        <pc:spChg chg="add del">
          <ac:chgData name="BEN KHALFALLAH Hela ItimAsrScoVdf" userId="d55be94f-4073-46ba-88ef-465599598fde" providerId="ADAL" clId="{95D44BD7-FC8D-4C7D-AFD0-C50903788458}" dt="2023-04-19T09:07:19.646" v="555" actId="26606"/>
          <ac:spMkLst>
            <pc:docMk/>
            <pc:sldMk cId="2532436574" sldId="272"/>
            <ac:spMk id="5335" creationId="{8CD2B798-7994-4548-A2BE-4AEF9C1A5FAE}"/>
          </ac:spMkLst>
        </pc:spChg>
        <pc:spChg chg="add del">
          <ac:chgData name="BEN KHALFALLAH Hela ItimAsrScoVdf" userId="d55be94f-4073-46ba-88ef-465599598fde" providerId="ADAL" clId="{95D44BD7-FC8D-4C7D-AFD0-C50903788458}" dt="2023-04-19T09:07:19.646" v="555" actId="26606"/>
          <ac:spMkLst>
            <pc:docMk/>
            <pc:sldMk cId="2532436574" sldId="272"/>
            <ac:spMk id="5337" creationId="{E6162320-3B67-42BB-AF9D-939326E6489E}"/>
          </ac:spMkLst>
        </pc:spChg>
        <pc:spChg chg="add del">
          <ac:chgData name="BEN KHALFALLAH Hela ItimAsrScoVdf" userId="d55be94f-4073-46ba-88ef-465599598fde" providerId="ADAL" clId="{95D44BD7-FC8D-4C7D-AFD0-C50903788458}" dt="2023-04-19T09:07:19.646" v="555" actId="26606"/>
          <ac:spMkLst>
            <pc:docMk/>
            <pc:sldMk cId="2532436574" sldId="272"/>
            <ac:spMk id="5341" creationId="{774A886E-E8EF-48CC-8764-20EAE4538CB7}"/>
          </ac:spMkLst>
        </pc:spChg>
        <pc:spChg chg="add del">
          <ac:chgData name="BEN KHALFALLAH Hela ItimAsrScoVdf" userId="d55be94f-4073-46ba-88ef-465599598fde" providerId="ADAL" clId="{95D44BD7-FC8D-4C7D-AFD0-C50903788458}" dt="2023-04-19T09:07:22.625" v="557" actId="26606"/>
          <ac:spMkLst>
            <pc:docMk/>
            <pc:sldMk cId="2532436574" sldId="272"/>
            <ac:spMk id="5345" creationId="{8CD2B798-7994-4548-A2BE-4AEF9C1A5FAE}"/>
          </ac:spMkLst>
        </pc:spChg>
        <pc:spChg chg="add del">
          <ac:chgData name="BEN KHALFALLAH Hela ItimAsrScoVdf" userId="d55be94f-4073-46ba-88ef-465599598fde" providerId="ADAL" clId="{95D44BD7-FC8D-4C7D-AFD0-C50903788458}" dt="2023-04-19T09:07:22.625" v="557" actId="26606"/>
          <ac:spMkLst>
            <pc:docMk/>
            <pc:sldMk cId="2532436574" sldId="272"/>
            <ac:spMk id="5346" creationId="{E6162320-3B67-42BB-AF9D-939326E6489E}"/>
          </ac:spMkLst>
        </pc:spChg>
        <pc:spChg chg="add del">
          <ac:chgData name="BEN KHALFALLAH Hela ItimAsrScoVdf" userId="d55be94f-4073-46ba-88ef-465599598fde" providerId="ADAL" clId="{95D44BD7-FC8D-4C7D-AFD0-C50903788458}" dt="2023-04-19T09:07:22.625" v="557" actId="26606"/>
          <ac:spMkLst>
            <pc:docMk/>
            <pc:sldMk cId="2532436574" sldId="272"/>
            <ac:spMk id="5348" creationId="{2FDF0794-1B86-42B2-B8C7-F60123E638ED}"/>
          </ac:spMkLst>
        </pc:spChg>
        <pc:spChg chg="add del">
          <ac:chgData name="BEN KHALFALLAH Hela ItimAsrScoVdf" userId="d55be94f-4073-46ba-88ef-465599598fde" providerId="ADAL" clId="{95D44BD7-FC8D-4C7D-AFD0-C50903788458}" dt="2023-04-19T09:07:28.064" v="559" actId="26606"/>
          <ac:spMkLst>
            <pc:docMk/>
            <pc:sldMk cId="2532436574" sldId="272"/>
            <ac:spMk id="5351" creationId="{3A8EC506-B1DA-46A1-B44D-774E68468E13}"/>
          </ac:spMkLst>
        </pc:spChg>
        <pc:spChg chg="add del">
          <ac:chgData name="BEN KHALFALLAH Hela ItimAsrScoVdf" userId="d55be94f-4073-46ba-88ef-465599598fde" providerId="ADAL" clId="{95D44BD7-FC8D-4C7D-AFD0-C50903788458}" dt="2023-04-19T09:07:28.064" v="559" actId="26606"/>
          <ac:spMkLst>
            <pc:docMk/>
            <pc:sldMk cId="2532436574" sldId="272"/>
            <ac:spMk id="5352" creationId="{BFF30785-305E-45D7-984F-5AA93D3CA561}"/>
          </ac:spMkLst>
        </pc:spChg>
        <pc:spChg chg="add del">
          <ac:chgData name="BEN KHALFALLAH Hela ItimAsrScoVdf" userId="d55be94f-4073-46ba-88ef-465599598fde" providerId="ADAL" clId="{95D44BD7-FC8D-4C7D-AFD0-C50903788458}" dt="2023-04-19T09:07:28.064" v="559" actId="26606"/>
          <ac:spMkLst>
            <pc:docMk/>
            <pc:sldMk cId="2532436574" sldId="272"/>
            <ac:spMk id="5354" creationId="{CA73784B-AC76-4BAD-93AF-C72D0EDFD715}"/>
          </ac:spMkLst>
        </pc:spChg>
        <pc:spChg chg="add del">
          <ac:chgData name="BEN KHALFALLAH Hela ItimAsrScoVdf" userId="d55be94f-4073-46ba-88ef-465599598fde" providerId="ADAL" clId="{95D44BD7-FC8D-4C7D-AFD0-C50903788458}" dt="2023-04-19T09:07:30.205" v="561" actId="26606"/>
          <ac:spMkLst>
            <pc:docMk/>
            <pc:sldMk cId="2532436574" sldId="272"/>
            <ac:spMk id="5357" creationId="{8CD2B798-7994-4548-A2BE-4AEF9C1A5FAE}"/>
          </ac:spMkLst>
        </pc:spChg>
        <pc:spChg chg="add del">
          <ac:chgData name="BEN KHALFALLAH Hela ItimAsrScoVdf" userId="d55be94f-4073-46ba-88ef-465599598fde" providerId="ADAL" clId="{95D44BD7-FC8D-4C7D-AFD0-C50903788458}" dt="2023-04-19T09:07:30.205" v="561" actId="26606"/>
          <ac:spMkLst>
            <pc:docMk/>
            <pc:sldMk cId="2532436574" sldId="272"/>
            <ac:spMk id="5358" creationId="{E6162320-3B67-42BB-AF9D-939326E6489E}"/>
          </ac:spMkLst>
        </pc:spChg>
        <pc:spChg chg="add del">
          <ac:chgData name="BEN KHALFALLAH Hela ItimAsrScoVdf" userId="d55be94f-4073-46ba-88ef-465599598fde" providerId="ADAL" clId="{95D44BD7-FC8D-4C7D-AFD0-C50903788458}" dt="2023-04-19T09:07:30.205" v="561" actId="26606"/>
          <ac:spMkLst>
            <pc:docMk/>
            <pc:sldMk cId="2532436574" sldId="272"/>
            <ac:spMk id="5360" creationId="{774A886E-E8EF-48CC-8764-20EAE4538CB7}"/>
          </ac:spMkLst>
        </pc:spChg>
        <pc:spChg chg="add del">
          <ac:chgData name="BEN KHALFALLAH Hela ItimAsrScoVdf" userId="d55be94f-4073-46ba-88ef-465599598fde" providerId="ADAL" clId="{95D44BD7-FC8D-4C7D-AFD0-C50903788458}" dt="2023-04-19T09:08:13.508" v="565" actId="26606"/>
          <ac:spMkLst>
            <pc:docMk/>
            <pc:sldMk cId="2532436574" sldId="272"/>
            <ac:spMk id="5363" creationId="{8CD2B798-7994-4548-A2BE-4AEF9C1A5FAE}"/>
          </ac:spMkLst>
        </pc:spChg>
        <pc:spChg chg="add del">
          <ac:chgData name="BEN KHALFALLAH Hela ItimAsrScoVdf" userId="d55be94f-4073-46ba-88ef-465599598fde" providerId="ADAL" clId="{95D44BD7-FC8D-4C7D-AFD0-C50903788458}" dt="2023-04-19T09:08:13.508" v="565" actId="26606"/>
          <ac:spMkLst>
            <pc:docMk/>
            <pc:sldMk cId="2532436574" sldId="272"/>
            <ac:spMk id="5364" creationId="{E6162320-3B67-42BB-AF9D-939326E6489E}"/>
          </ac:spMkLst>
        </pc:spChg>
        <pc:spChg chg="add del">
          <ac:chgData name="BEN KHALFALLAH Hela ItimAsrScoVdf" userId="d55be94f-4073-46ba-88ef-465599598fde" providerId="ADAL" clId="{95D44BD7-FC8D-4C7D-AFD0-C50903788458}" dt="2023-04-19T09:08:13.508" v="565" actId="26606"/>
          <ac:spMkLst>
            <pc:docMk/>
            <pc:sldMk cId="2532436574" sldId="272"/>
            <ac:spMk id="5366" creationId="{2FDF0794-1B86-42B2-B8C7-F60123E638ED}"/>
          </ac:spMkLst>
        </pc:spChg>
        <pc:spChg chg="add del">
          <ac:chgData name="BEN KHALFALLAH Hela ItimAsrScoVdf" userId="d55be94f-4073-46ba-88ef-465599598fde" providerId="ADAL" clId="{95D44BD7-FC8D-4C7D-AFD0-C50903788458}" dt="2023-04-19T09:11:21.532" v="568" actId="26606"/>
          <ac:spMkLst>
            <pc:docMk/>
            <pc:sldMk cId="2532436574" sldId="272"/>
            <ac:spMk id="5372" creationId="{8CD2B798-7994-4548-A2BE-4AEF9C1A5FAE}"/>
          </ac:spMkLst>
        </pc:spChg>
        <pc:spChg chg="add del">
          <ac:chgData name="BEN KHALFALLAH Hela ItimAsrScoVdf" userId="d55be94f-4073-46ba-88ef-465599598fde" providerId="ADAL" clId="{95D44BD7-FC8D-4C7D-AFD0-C50903788458}" dt="2023-04-19T09:11:21.532" v="568" actId="26606"/>
          <ac:spMkLst>
            <pc:docMk/>
            <pc:sldMk cId="2532436574" sldId="272"/>
            <ac:spMk id="5374" creationId="{E6162320-3B67-42BB-AF9D-939326E6489E}"/>
          </ac:spMkLst>
        </pc:spChg>
        <pc:spChg chg="add">
          <ac:chgData name="BEN KHALFALLAH Hela ItimAsrScoVdf" userId="d55be94f-4073-46ba-88ef-465599598fde" providerId="ADAL" clId="{95D44BD7-FC8D-4C7D-AFD0-C50903788458}" dt="2023-04-19T09:11:21.532" v="568" actId="26606"/>
          <ac:spMkLst>
            <pc:docMk/>
            <pc:sldMk cId="2532436574" sldId="272"/>
            <ac:spMk id="5381" creationId="{8CD2B798-7994-4548-A2BE-4AEF9C1A5FAE}"/>
          </ac:spMkLst>
        </pc:spChg>
        <pc:spChg chg="add">
          <ac:chgData name="BEN KHALFALLAH Hela ItimAsrScoVdf" userId="d55be94f-4073-46ba-88ef-465599598fde" providerId="ADAL" clId="{95D44BD7-FC8D-4C7D-AFD0-C50903788458}" dt="2023-04-19T09:11:21.532" v="568" actId="26606"/>
          <ac:spMkLst>
            <pc:docMk/>
            <pc:sldMk cId="2532436574" sldId="272"/>
            <ac:spMk id="5383" creationId="{E6162320-3B67-42BB-AF9D-939326E6489E}"/>
          </ac:spMkLst>
        </pc:spChg>
        <pc:picChg chg="add del mod">
          <ac:chgData name="BEN KHALFALLAH Hela ItimAsrScoVdf" userId="d55be94f-4073-46ba-88ef-465599598fde" providerId="ADAL" clId="{95D44BD7-FC8D-4C7D-AFD0-C50903788458}" dt="2023-04-19T09:04:38.276" v="549" actId="478"/>
          <ac:picMkLst>
            <pc:docMk/>
            <pc:sldMk cId="2532436574" sldId="272"/>
            <ac:picMk id="3" creationId="{DF085FCD-2C3A-4B59-9856-449F37B43E67}"/>
          </ac:picMkLst>
        </pc:picChg>
        <pc:picChg chg="add del mod">
          <ac:chgData name="BEN KHALFALLAH Hela ItimAsrScoVdf" userId="d55be94f-4073-46ba-88ef-465599598fde" providerId="ADAL" clId="{95D44BD7-FC8D-4C7D-AFD0-C50903788458}" dt="2023-04-19T09:08:08.453" v="563" actId="478"/>
          <ac:picMkLst>
            <pc:docMk/>
            <pc:sldMk cId="2532436574" sldId="272"/>
            <ac:picMk id="4" creationId="{FDEEAC63-1699-48C0-8141-5ECF15D6AC96}"/>
          </ac:picMkLst>
        </pc:picChg>
        <pc:picChg chg="add del mod">
          <ac:chgData name="BEN KHALFALLAH Hela ItimAsrScoVdf" userId="d55be94f-4073-46ba-88ef-465599598fde" providerId="ADAL" clId="{95D44BD7-FC8D-4C7D-AFD0-C50903788458}" dt="2023-04-19T09:09:48.633" v="566" actId="478"/>
          <ac:picMkLst>
            <pc:docMk/>
            <pc:sldMk cId="2532436574" sldId="272"/>
            <ac:picMk id="5" creationId="{01373190-6F79-4F2B-A49B-E8D0AB25659E}"/>
          </ac:picMkLst>
        </pc:picChg>
        <pc:picChg chg="add mod">
          <ac:chgData name="BEN KHALFALLAH Hela ItimAsrScoVdf" userId="d55be94f-4073-46ba-88ef-465599598fde" providerId="ADAL" clId="{95D44BD7-FC8D-4C7D-AFD0-C50903788458}" dt="2023-04-19T09:11:21.532" v="568" actId="26606"/>
          <ac:picMkLst>
            <pc:docMk/>
            <pc:sldMk cId="2532436574" sldId="272"/>
            <ac:picMk id="6" creationId="{09B81380-4E75-4754-97AE-CF59AB2D1601}"/>
          </ac:picMkLst>
        </pc:picChg>
        <pc:picChg chg="add del mod">
          <ac:chgData name="BEN KHALFALLAH Hela ItimAsrScoVdf" userId="d55be94f-4073-46ba-88ef-465599598fde" providerId="ADAL" clId="{95D44BD7-FC8D-4C7D-AFD0-C50903788458}" dt="2023-04-19T08:56:54.883" v="489" actId="478"/>
          <ac:picMkLst>
            <pc:docMk/>
            <pc:sldMk cId="2532436574" sldId="272"/>
            <ac:picMk id="5122" creationId="{E95A93C3-49BE-4D5C-B92B-F94845F23FDF}"/>
          </ac:picMkLst>
        </pc:picChg>
        <pc:picChg chg="add del mod">
          <ac:chgData name="BEN KHALFALLAH Hela ItimAsrScoVdf" userId="d55be94f-4073-46ba-88ef-465599598fde" providerId="ADAL" clId="{95D44BD7-FC8D-4C7D-AFD0-C50903788458}" dt="2023-04-19T08:57:31.949" v="494" actId="478"/>
          <ac:picMkLst>
            <pc:docMk/>
            <pc:sldMk cId="2532436574" sldId="272"/>
            <ac:picMk id="5124" creationId="{649C8A66-EA84-40FD-99A4-036CF416AF1E}"/>
          </ac:picMkLst>
        </pc:picChg>
        <pc:picChg chg="add del">
          <ac:chgData name="BEN KHALFALLAH Hela ItimAsrScoVdf" userId="d55be94f-4073-46ba-88ef-465599598fde" providerId="ADAL" clId="{95D44BD7-FC8D-4C7D-AFD0-C50903788458}" dt="2023-04-19T08:57:56.068" v="496" actId="478"/>
          <ac:picMkLst>
            <pc:docMk/>
            <pc:sldMk cId="2532436574" sldId="272"/>
            <ac:picMk id="5126" creationId="{F61A55DD-CB1F-4825-8303-B78B9635D10D}"/>
          </ac:picMkLst>
        </pc:picChg>
        <pc:picChg chg="add del mod">
          <ac:chgData name="BEN KHALFALLAH Hela ItimAsrScoVdf" userId="d55be94f-4073-46ba-88ef-465599598fde" providerId="ADAL" clId="{95D44BD7-FC8D-4C7D-AFD0-C50903788458}" dt="2023-04-19T08:59:45.874" v="501" actId="478"/>
          <ac:picMkLst>
            <pc:docMk/>
            <pc:sldMk cId="2532436574" sldId="272"/>
            <ac:picMk id="5128" creationId="{6B8648A7-3804-447D-BD5C-0A52750E1DB1}"/>
          </ac:picMkLst>
        </pc:picChg>
        <pc:picChg chg="add del mod">
          <ac:chgData name="BEN KHALFALLAH Hela ItimAsrScoVdf" userId="d55be94f-4073-46ba-88ef-465599598fde" providerId="ADAL" clId="{95D44BD7-FC8D-4C7D-AFD0-C50903788458}" dt="2023-04-19T09:01:49.282" v="511" actId="478"/>
          <ac:picMkLst>
            <pc:docMk/>
            <pc:sldMk cId="2532436574" sldId="272"/>
            <ac:picMk id="5130" creationId="{D9998EE7-F118-4CBC-B3B7-292EF07E7F5D}"/>
          </ac:picMkLst>
        </pc:picChg>
        <pc:picChg chg="add del mod">
          <ac:chgData name="BEN KHALFALLAH Hela ItimAsrScoVdf" userId="d55be94f-4073-46ba-88ef-465599598fde" providerId="ADAL" clId="{95D44BD7-FC8D-4C7D-AFD0-C50903788458}" dt="2023-04-19T09:03:10.392" v="526" actId="478"/>
          <ac:picMkLst>
            <pc:docMk/>
            <pc:sldMk cId="2532436574" sldId="272"/>
            <ac:picMk id="5132" creationId="{19046063-5769-46B8-AB13-AC6792D151CD}"/>
          </ac:picMkLst>
        </pc:picChg>
        <pc:picChg chg="add del mod">
          <ac:chgData name="BEN KHALFALLAH Hela ItimAsrScoVdf" userId="d55be94f-4073-46ba-88ef-465599598fde" providerId="ADAL" clId="{95D44BD7-FC8D-4C7D-AFD0-C50903788458}" dt="2023-04-19T09:07:11.975" v="552" actId="478"/>
          <ac:picMkLst>
            <pc:docMk/>
            <pc:sldMk cId="2532436574" sldId="272"/>
            <ac:picMk id="5136" creationId="{80417B1D-5671-400B-B761-FA3533B09F31}"/>
          </ac:picMkLst>
        </pc:picChg>
        <pc:cxnChg chg="add del">
          <ac:chgData name="BEN KHALFALLAH Hela ItimAsrScoVdf" userId="d55be94f-4073-46ba-88ef-465599598fde" providerId="ADAL" clId="{95D44BD7-FC8D-4C7D-AFD0-C50903788458}" dt="2023-04-19T09:02:41.046" v="516" actId="26606"/>
          <ac:cxnSpMkLst>
            <pc:docMk/>
            <pc:sldMk cId="2532436574" sldId="272"/>
            <ac:cxnSpMk id="5123" creationId="{15E01FA5-D766-43CA-A83D-E7CF3F04E96F}"/>
          </ac:cxnSpMkLst>
        </pc:cxnChg>
        <pc:cxnChg chg="add del">
          <ac:chgData name="BEN KHALFALLAH Hela ItimAsrScoVdf" userId="d55be94f-4073-46ba-88ef-465599598fde" providerId="ADAL" clId="{95D44BD7-FC8D-4C7D-AFD0-C50903788458}" dt="2023-04-19T08:57:28.008" v="493" actId="26606"/>
          <ac:cxnSpMkLst>
            <pc:docMk/>
            <pc:sldMk cId="2532436574" sldId="272"/>
            <ac:cxnSpMk id="5131" creationId="{15E01FA5-D766-43CA-A83D-E7CF3F04E96F}"/>
          </ac:cxnSpMkLst>
        </pc:cxnChg>
        <pc:cxnChg chg="add del">
          <ac:chgData name="BEN KHALFALLAH Hela ItimAsrScoVdf" userId="d55be94f-4073-46ba-88ef-465599598fde" providerId="ADAL" clId="{95D44BD7-FC8D-4C7D-AFD0-C50903788458}" dt="2023-04-19T08:57:27.982" v="492" actId="26606"/>
          <ac:cxnSpMkLst>
            <pc:docMk/>
            <pc:sldMk cId="2532436574" sldId="272"/>
            <ac:cxnSpMk id="5142" creationId="{6722E143-84C1-4F95-937C-78B92D2811CF}"/>
          </ac:cxnSpMkLst>
        </pc:cxnChg>
        <pc:cxnChg chg="add del">
          <ac:chgData name="BEN KHALFALLAH Hela ItimAsrScoVdf" userId="d55be94f-4073-46ba-88ef-465599598fde" providerId="ADAL" clId="{95D44BD7-FC8D-4C7D-AFD0-C50903788458}" dt="2023-04-19T08:57:27.982" v="492" actId="26606"/>
          <ac:cxnSpMkLst>
            <pc:docMk/>
            <pc:sldMk cId="2532436574" sldId="272"/>
            <ac:cxnSpMk id="5146" creationId="{96D07482-83A3-4451-943C-B46961082957}"/>
          </ac:cxnSpMkLst>
        </pc:cxnChg>
        <pc:cxnChg chg="add del">
          <ac:chgData name="BEN KHALFALLAH Hela ItimAsrScoVdf" userId="d55be94f-4073-46ba-88ef-465599598fde" providerId="ADAL" clId="{95D44BD7-FC8D-4C7D-AFD0-C50903788458}" dt="2023-04-19T08:59:41.157" v="500" actId="26606"/>
          <ac:cxnSpMkLst>
            <pc:docMk/>
            <pc:sldMk cId="2532436574" sldId="272"/>
            <ac:cxnSpMk id="5150" creationId="{15E01FA5-D766-43CA-A83D-E7CF3F04E96F}"/>
          </ac:cxnSpMkLst>
        </pc:cxnChg>
        <pc:cxnChg chg="add del">
          <ac:chgData name="BEN KHALFALLAH Hela ItimAsrScoVdf" userId="d55be94f-4073-46ba-88ef-465599598fde" providerId="ADAL" clId="{95D44BD7-FC8D-4C7D-AFD0-C50903788458}" dt="2023-04-19T08:59:41.157" v="500" actId="26606"/>
          <ac:cxnSpMkLst>
            <pc:docMk/>
            <pc:sldMk cId="2532436574" sldId="272"/>
            <ac:cxnSpMk id="5152" creationId="{811DCF04-0C7C-44FC-8246-FC8D736B1A71}"/>
          </ac:cxnSpMkLst>
        </pc:cxnChg>
        <pc:cxnChg chg="add del">
          <ac:chgData name="BEN KHALFALLAH Hela ItimAsrScoVdf" userId="d55be94f-4073-46ba-88ef-465599598fde" providerId="ADAL" clId="{95D44BD7-FC8D-4C7D-AFD0-C50903788458}" dt="2023-04-19T08:59:41.130" v="499" actId="26606"/>
          <ac:cxnSpMkLst>
            <pc:docMk/>
            <pc:sldMk cId="2532436574" sldId="272"/>
            <ac:cxnSpMk id="5161" creationId="{6722E143-84C1-4F95-937C-78B92D2811CF}"/>
          </ac:cxnSpMkLst>
        </pc:cxnChg>
        <pc:cxnChg chg="add del">
          <ac:chgData name="BEN KHALFALLAH Hela ItimAsrScoVdf" userId="d55be94f-4073-46ba-88ef-465599598fde" providerId="ADAL" clId="{95D44BD7-FC8D-4C7D-AFD0-C50903788458}" dt="2023-04-19T08:59:41.130" v="499" actId="26606"/>
          <ac:cxnSpMkLst>
            <pc:docMk/>
            <pc:sldMk cId="2532436574" sldId="272"/>
            <ac:cxnSpMk id="5165" creationId="{96D07482-83A3-4451-943C-B46961082957}"/>
          </ac:cxnSpMkLst>
        </pc:cxnChg>
        <pc:cxnChg chg="add del">
          <ac:chgData name="BEN KHALFALLAH Hela ItimAsrScoVdf" userId="d55be94f-4073-46ba-88ef-465599598fde" providerId="ADAL" clId="{95D44BD7-FC8D-4C7D-AFD0-C50903788458}" dt="2023-04-19T09:01:01.670" v="509" actId="26606"/>
          <ac:cxnSpMkLst>
            <pc:docMk/>
            <pc:sldMk cId="2532436574" sldId="272"/>
            <ac:cxnSpMk id="5169" creationId="{15E01FA5-D766-43CA-A83D-E7CF3F04E96F}"/>
          </ac:cxnSpMkLst>
        </pc:cxnChg>
        <pc:cxnChg chg="add del">
          <ac:chgData name="BEN KHALFALLAH Hela ItimAsrScoVdf" userId="d55be94f-4073-46ba-88ef-465599598fde" providerId="ADAL" clId="{95D44BD7-FC8D-4C7D-AFD0-C50903788458}" dt="2023-04-19T09:01:01.670" v="509" actId="26606"/>
          <ac:cxnSpMkLst>
            <pc:docMk/>
            <pc:sldMk cId="2532436574" sldId="272"/>
            <ac:cxnSpMk id="5171" creationId="{811DCF04-0C7C-44FC-8246-FC8D736B1A71}"/>
          </ac:cxnSpMkLst>
        </pc:cxnChg>
        <pc:cxnChg chg="add del">
          <ac:chgData name="BEN KHALFALLAH Hela ItimAsrScoVdf" userId="d55be94f-4073-46ba-88ef-465599598fde" providerId="ADAL" clId="{95D44BD7-FC8D-4C7D-AFD0-C50903788458}" dt="2023-04-19T09:00:54.440" v="504" actId="26606"/>
          <ac:cxnSpMkLst>
            <pc:docMk/>
            <pc:sldMk cId="2532436574" sldId="272"/>
            <ac:cxnSpMk id="5180" creationId="{15E01FA5-D766-43CA-A83D-E7CF3F04E96F}"/>
          </ac:cxnSpMkLst>
        </pc:cxnChg>
        <pc:cxnChg chg="add del">
          <ac:chgData name="BEN KHALFALLAH Hela ItimAsrScoVdf" userId="d55be94f-4073-46ba-88ef-465599598fde" providerId="ADAL" clId="{95D44BD7-FC8D-4C7D-AFD0-C50903788458}" dt="2023-04-19T09:00:54.440" v="504" actId="26606"/>
          <ac:cxnSpMkLst>
            <pc:docMk/>
            <pc:sldMk cId="2532436574" sldId="272"/>
            <ac:cxnSpMk id="5184" creationId="{811DCF04-0C7C-44FC-8246-FC8D736B1A71}"/>
          </ac:cxnSpMkLst>
        </pc:cxnChg>
        <pc:cxnChg chg="add del">
          <ac:chgData name="BEN KHALFALLAH Hela ItimAsrScoVdf" userId="d55be94f-4073-46ba-88ef-465599598fde" providerId="ADAL" clId="{95D44BD7-FC8D-4C7D-AFD0-C50903788458}" dt="2023-04-19T09:00:58.177" v="506" actId="26606"/>
          <ac:cxnSpMkLst>
            <pc:docMk/>
            <pc:sldMk cId="2532436574" sldId="272"/>
            <ac:cxnSpMk id="5188" creationId="{6722E143-84C1-4F95-937C-78B92D2811CF}"/>
          </ac:cxnSpMkLst>
        </pc:cxnChg>
        <pc:cxnChg chg="add del">
          <ac:chgData name="BEN KHALFALLAH Hela ItimAsrScoVdf" userId="d55be94f-4073-46ba-88ef-465599598fde" providerId="ADAL" clId="{95D44BD7-FC8D-4C7D-AFD0-C50903788458}" dt="2023-04-19T09:00:58.177" v="506" actId="26606"/>
          <ac:cxnSpMkLst>
            <pc:docMk/>
            <pc:sldMk cId="2532436574" sldId="272"/>
            <ac:cxnSpMk id="5190" creationId="{EB1993F9-CFC5-495F-9F26-19953445357F}"/>
          </ac:cxnSpMkLst>
        </pc:cxnChg>
        <pc:cxnChg chg="add del">
          <ac:chgData name="BEN KHALFALLAH Hela ItimAsrScoVdf" userId="d55be94f-4073-46ba-88ef-465599598fde" providerId="ADAL" clId="{95D44BD7-FC8D-4C7D-AFD0-C50903788458}" dt="2023-04-19T09:01:01.646" v="508" actId="26606"/>
          <ac:cxnSpMkLst>
            <pc:docMk/>
            <pc:sldMk cId="2532436574" sldId="272"/>
            <ac:cxnSpMk id="5194" creationId="{15E01FA5-D766-43CA-A83D-E7CF3F04E96F}"/>
          </ac:cxnSpMkLst>
        </pc:cxnChg>
        <pc:cxnChg chg="add del">
          <ac:chgData name="BEN KHALFALLAH Hela ItimAsrScoVdf" userId="d55be94f-4073-46ba-88ef-465599598fde" providerId="ADAL" clId="{95D44BD7-FC8D-4C7D-AFD0-C50903788458}" dt="2023-04-19T09:02:55.549" v="525" actId="26606"/>
          <ac:cxnSpMkLst>
            <pc:docMk/>
            <pc:sldMk cId="2532436574" sldId="272"/>
            <ac:cxnSpMk id="5199" creationId="{15E01FA5-D766-43CA-A83D-E7CF3F04E96F}"/>
          </ac:cxnSpMkLst>
        </pc:cxnChg>
        <pc:cxnChg chg="add del">
          <ac:chgData name="BEN KHALFALLAH Hela ItimAsrScoVdf" userId="d55be94f-4073-46ba-88ef-465599598fde" providerId="ADAL" clId="{95D44BD7-FC8D-4C7D-AFD0-C50903788458}" dt="2023-04-19T09:02:55.549" v="525" actId="26606"/>
          <ac:cxnSpMkLst>
            <pc:docMk/>
            <pc:sldMk cId="2532436574" sldId="272"/>
            <ac:cxnSpMk id="5201" creationId="{811DCF04-0C7C-44FC-8246-FC8D736B1A71}"/>
          </ac:cxnSpMkLst>
        </pc:cxnChg>
        <pc:cxnChg chg="add del">
          <ac:chgData name="BEN KHALFALLAH Hela ItimAsrScoVdf" userId="d55be94f-4073-46ba-88ef-465599598fde" providerId="ADAL" clId="{95D44BD7-FC8D-4C7D-AFD0-C50903788458}" dt="2023-04-19T09:02:35.853" v="514" actId="26606"/>
          <ac:cxnSpMkLst>
            <pc:docMk/>
            <pc:sldMk cId="2532436574" sldId="272"/>
            <ac:cxnSpMk id="5210" creationId="{6722E143-84C1-4F95-937C-78B92D2811CF}"/>
          </ac:cxnSpMkLst>
        </pc:cxnChg>
        <pc:cxnChg chg="add del">
          <ac:chgData name="BEN KHALFALLAH Hela ItimAsrScoVdf" userId="d55be94f-4073-46ba-88ef-465599598fde" providerId="ADAL" clId="{95D44BD7-FC8D-4C7D-AFD0-C50903788458}" dt="2023-04-19T09:02:35.853" v="514" actId="26606"/>
          <ac:cxnSpMkLst>
            <pc:docMk/>
            <pc:sldMk cId="2532436574" sldId="272"/>
            <ac:cxnSpMk id="5214" creationId="{96D07482-83A3-4451-943C-B46961082957}"/>
          </ac:cxnSpMkLst>
        </pc:cxnChg>
        <pc:cxnChg chg="add del">
          <ac:chgData name="BEN KHALFALLAH Hela ItimAsrScoVdf" userId="d55be94f-4073-46ba-88ef-465599598fde" providerId="ADAL" clId="{95D44BD7-FC8D-4C7D-AFD0-C50903788458}" dt="2023-04-19T09:02:41.046" v="516" actId="26606"/>
          <ac:cxnSpMkLst>
            <pc:docMk/>
            <pc:sldMk cId="2532436574" sldId="272"/>
            <ac:cxnSpMk id="5216" creationId="{F49244C8-BD6D-4309-8235-706CBF26EF67}"/>
          </ac:cxnSpMkLst>
        </pc:cxnChg>
        <pc:cxnChg chg="add del">
          <ac:chgData name="BEN KHALFALLAH Hela ItimAsrScoVdf" userId="d55be94f-4073-46ba-88ef-465599598fde" providerId="ADAL" clId="{95D44BD7-FC8D-4C7D-AFD0-C50903788458}" dt="2023-04-19T09:02:48.650" v="518" actId="26606"/>
          <ac:cxnSpMkLst>
            <pc:docMk/>
            <pc:sldMk cId="2532436574" sldId="272"/>
            <ac:cxnSpMk id="5220" creationId="{6722E143-84C1-4F95-937C-78B92D2811CF}"/>
          </ac:cxnSpMkLst>
        </pc:cxnChg>
        <pc:cxnChg chg="add del">
          <ac:chgData name="BEN KHALFALLAH Hela ItimAsrScoVdf" userId="d55be94f-4073-46ba-88ef-465599598fde" providerId="ADAL" clId="{95D44BD7-FC8D-4C7D-AFD0-C50903788458}" dt="2023-04-19T09:02:48.650" v="518" actId="26606"/>
          <ac:cxnSpMkLst>
            <pc:docMk/>
            <pc:sldMk cId="2532436574" sldId="272"/>
            <ac:cxnSpMk id="5222" creationId="{EB1993F9-CFC5-495F-9F26-19953445357F}"/>
          </ac:cxnSpMkLst>
        </pc:cxnChg>
        <pc:cxnChg chg="add del">
          <ac:chgData name="BEN KHALFALLAH Hela ItimAsrScoVdf" userId="d55be94f-4073-46ba-88ef-465599598fde" providerId="ADAL" clId="{95D44BD7-FC8D-4C7D-AFD0-C50903788458}" dt="2023-04-19T09:02:49.671" v="520" actId="26606"/>
          <ac:cxnSpMkLst>
            <pc:docMk/>
            <pc:sldMk cId="2532436574" sldId="272"/>
            <ac:cxnSpMk id="5226" creationId="{6722E143-84C1-4F95-937C-78B92D2811CF}"/>
          </ac:cxnSpMkLst>
        </pc:cxnChg>
        <pc:cxnChg chg="add del">
          <ac:chgData name="BEN KHALFALLAH Hela ItimAsrScoVdf" userId="d55be94f-4073-46ba-88ef-465599598fde" providerId="ADAL" clId="{95D44BD7-FC8D-4C7D-AFD0-C50903788458}" dt="2023-04-19T09:02:49.671" v="520" actId="26606"/>
          <ac:cxnSpMkLst>
            <pc:docMk/>
            <pc:sldMk cId="2532436574" sldId="272"/>
            <ac:cxnSpMk id="5228" creationId="{2D041084-7D34-40AA-ACA7-1EFFC82122C9}"/>
          </ac:cxnSpMkLst>
        </pc:cxnChg>
        <pc:cxnChg chg="add del">
          <ac:chgData name="BEN KHALFALLAH Hela ItimAsrScoVdf" userId="d55be94f-4073-46ba-88ef-465599598fde" providerId="ADAL" clId="{95D44BD7-FC8D-4C7D-AFD0-C50903788458}" dt="2023-04-19T09:02:51.824" v="522" actId="26606"/>
          <ac:cxnSpMkLst>
            <pc:docMk/>
            <pc:sldMk cId="2532436574" sldId="272"/>
            <ac:cxnSpMk id="5232" creationId="{6722E143-84C1-4F95-937C-78B92D2811CF}"/>
          </ac:cxnSpMkLst>
        </pc:cxnChg>
        <pc:cxnChg chg="add del">
          <ac:chgData name="BEN KHALFALLAH Hela ItimAsrScoVdf" userId="d55be94f-4073-46ba-88ef-465599598fde" providerId="ADAL" clId="{95D44BD7-FC8D-4C7D-AFD0-C50903788458}" dt="2023-04-19T09:02:55.523" v="524" actId="26606"/>
          <ac:cxnSpMkLst>
            <pc:docMk/>
            <pc:sldMk cId="2532436574" sldId="272"/>
            <ac:cxnSpMk id="5236" creationId="{6722E143-84C1-4F95-937C-78B92D2811CF}"/>
          </ac:cxnSpMkLst>
        </pc:cxnChg>
        <pc:cxnChg chg="add del">
          <ac:chgData name="BEN KHALFALLAH Hela ItimAsrScoVdf" userId="d55be94f-4073-46ba-88ef-465599598fde" providerId="ADAL" clId="{95D44BD7-FC8D-4C7D-AFD0-C50903788458}" dt="2023-04-19T09:02:55.523" v="524" actId="26606"/>
          <ac:cxnSpMkLst>
            <pc:docMk/>
            <pc:sldMk cId="2532436574" sldId="272"/>
            <ac:cxnSpMk id="5238" creationId="{806E1A6C-0B45-4473-B44A-553CA665A49D}"/>
          </ac:cxnSpMkLst>
        </pc:cxnChg>
        <pc:cxnChg chg="add del">
          <ac:chgData name="BEN KHALFALLAH Hela ItimAsrScoVdf" userId="d55be94f-4073-46ba-88ef-465599598fde" providerId="ADAL" clId="{95D44BD7-FC8D-4C7D-AFD0-C50903788458}" dt="2023-04-19T09:04:31.957" v="548" actId="26606"/>
          <ac:cxnSpMkLst>
            <pc:docMk/>
            <pc:sldMk cId="2532436574" sldId="272"/>
            <ac:cxnSpMk id="5242" creationId="{6722E143-84C1-4F95-937C-78B92D2811CF}"/>
          </ac:cxnSpMkLst>
        </pc:cxnChg>
        <pc:cxnChg chg="add del">
          <ac:chgData name="BEN KHALFALLAH Hela ItimAsrScoVdf" userId="d55be94f-4073-46ba-88ef-465599598fde" providerId="ADAL" clId="{95D44BD7-FC8D-4C7D-AFD0-C50903788458}" dt="2023-04-19T09:04:31.957" v="548" actId="26606"/>
          <ac:cxnSpMkLst>
            <pc:docMk/>
            <pc:sldMk cId="2532436574" sldId="272"/>
            <ac:cxnSpMk id="5244" creationId="{B25F28BA-1F8F-4067-9CFA-0DBF0C7AF2A4}"/>
          </ac:cxnSpMkLst>
        </pc:cxnChg>
        <pc:cxnChg chg="add del">
          <ac:chgData name="BEN KHALFALLAH Hela ItimAsrScoVdf" userId="d55be94f-4073-46ba-88ef-465599598fde" providerId="ADAL" clId="{95D44BD7-FC8D-4C7D-AFD0-C50903788458}" dt="2023-04-19T09:03:51.826" v="529" actId="26606"/>
          <ac:cxnSpMkLst>
            <pc:docMk/>
            <pc:sldMk cId="2532436574" sldId="272"/>
            <ac:cxnSpMk id="5253" creationId="{15E01FA5-D766-43CA-A83D-E7CF3F04E96F}"/>
          </ac:cxnSpMkLst>
        </pc:cxnChg>
        <pc:cxnChg chg="add del">
          <ac:chgData name="BEN KHALFALLAH Hela ItimAsrScoVdf" userId="d55be94f-4073-46ba-88ef-465599598fde" providerId="ADAL" clId="{95D44BD7-FC8D-4C7D-AFD0-C50903788458}" dt="2023-04-19T09:03:51.826" v="529" actId="26606"/>
          <ac:cxnSpMkLst>
            <pc:docMk/>
            <pc:sldMk cId="2532436574" sldId="272"/>
            <ac:cxnSpMk id="5257" creationId="{811DCF04-0C7C-44FC-8246-FC8D736B1A71}"/>
          </ac:cxnSpMkLst>
        </pc:cxnChg>
        <pc:cxnChg chg="add del">
          <ac:chgData name="BEN KHALFALLAH Hela ItimAsrScoVdf" userId="d55be94f-4073-46ba-88ef-465599598fde" providerId="ADAL" clId="{95D44BD7-FC8D-4C7D-AFD0-C50903788458}" dt="2023-04-19T09:03:53.151" v="531" actId="26606"/>
          <ac:cxnSpMkLst>
            <pc:docMk/>
            <pc:sldMk cId="2532436574" sldId="272"/>
            <ac:cxnSpMk id="5261" creationId="{6722E143-84C1-4F95-937C-78B92D2811CF}"/>
          </ac:cxnSpMkLst>
        </pc:cxnChg>
        <pc:cxnChg chg="add del">
          <ac:chgData name="BEN KHALFALLAH Hela ItimAsrScoVdf" userId="d55be94f-4073-46ba-88ef-465599598fde" providerId="ADAL" clId="{95D44BD7-FC8D-4C7D-AFD0-C50903788458}" dt="2023-04-19T09:03:53.151" v="531" actId="26606"/>
          <ac:cxnSpMkLst>
            <pc:docMk/>
            <pc:sldMk cId="2532436574" sldId="272"/>
            <ac:cxnSpMk id="5263" creationId="{96D07482-83A3-4451-943C-B46961082957}"/>
          </ac:cxnSpMkLst>
        </pc:cxnChg>
        <pc:cxnChg chg="add del">
          <ac:chgData name="BEN KHALFALLAH Hela ItimAsrScoVdf" userId="d55be94f-4073-46ba-88ef-465599598fde" providerId="ADAL" clId="{95D44BD7-FC8D-4C7D-AFD0-C50903788458}" dt="2023-04-19T09:03:58.648" v="533" actId="26606"/>
          <ac:cxnSpMkLst>
            <pc:docMk/>
            <pc:sldMk cId="2532436574" sldId="272"/>
            <ac:cxnSpMk id="5267" creationId="{15E01FA5-D766-43CA-A83D-E7CF3F04E96F}"/>
          </ac:cxnSpMkLst>
        </pc:cxnChg>
        <pc:cxnChg chg="add del">
          <ac:chgData name="BEN KHALFALLAH Hela ItimAsrScoVdf" userId="d55be94f-4073-46ba-88ef-465599598fde" providerId="ADAL" clId="{95D44BD7-FC8D-4C7D-AFD0-C50903788458}" dt="2023-04-19T09:03:58.648" v="533" actId="26606"/>
          <ac:cxnSpMkLst>
            <pc:docMk/>
            <pc:sldMk cId="2532436574" sldId="272"/>
            <ac:cxnSpMk id="5269" creationId="{73741D5B-1709-4CDB-963A-CC3C749412B8}"/>
          </ac:cxnSpMkLst>
        </pc:cxnChg>
        <pc:cxnChg chg="add del">
          <ac:chgData name="BEN KHALFALLAH Hela ItimAsrScoVdf" userId="d55be94f-4073-46ba-88ef-465599598fde" providerId="ADAL" clId="{95D44BD7-FC8D-4C7D-AFD0-C50903788458}" dt="2023-04-19T09:04:15.312" v="535" actId="26606"/>
          <ac:cxnSpMkLst>
            <pc:docMk/>
            <pc:sldMk cId="2532436574" sldId="272"/>
            <ac:cxnSpMk id="5273" creationId="{6722E143-84C1-4F95-937C-78B92D2811CF}"/>
          </ac:cxnSpMkLst>
        </pc:cxnChg>
        <pc:cxnChg chg="add del">
          <ac:chgData name="BEN KHALFALLAH Hela ItimAsrScoVdf" userId="d55be94f-4073-46ba-88ef-465599598fde" providerId="ADAL" clId="{95D44BD7-FC8D-4C7D-AFD0-C50903788458}" dt="2023-04-19T09:04:15.312" v="535" actId="26606"/>
          <ac:cxnSpMkLst>
            <pc:docMk/>
            <pc:sldMk cId="2532436574" sldId="272"/>
            <ac:cxnSpMk id="5275" creationId="{EB1993F9-CFC5-495F-9F26-19953445357F}"/>
          </ac:cxnSpMkLst>
        </pc:cxnChg>
        <pc:cxnChg chg="add del">
          <ac:chgData name="BEN KHALFALLAH Hela ItimAsrScoVdf" userId="d55be94f-4073-46ba-88ef-465599598fde" providerId="ADAL" clId="{95D44BD7-FC8D-4C7D-AFD0-C50903788458}" dt="2023-04-19T09:04:16.713" v="537" actId="26606"/>
          <ac:cxnSpMkLst>
            <pc:docMk/>
            <pc:sldMk cId="2532436574" sldId="272"/>
            <ac:cxnSpMk id="5279" creationId="{6722E143-84C1-4F95-937C-78B92D2811CF}"/>
          </ac:cxnSpMkLst>
        </pc:cxnChg>
        <pc:cxnChg chg="add del">
          <ac:chgData name="BEN KHALFALLAH Hela ItimAsrScoVdf" userId="d55be94f-4073-46ba-88ef-465599598fde" providerId="ADAL" clId="{95D44BD7-FC8D-4C7D-AFD0-C50903788458}" dt="2023-04-19T09:04:16.713" v="537" actId="26606"/>
          <ac:cxnSpMkLst>
            <pc:docMk/>
            <pc:sldMk cId="2532436574" sldId="272"/>
            <ac:cxnSpMk id="5281" creationId="{B25F28BA-1F8F-4067-9CFA-0DBF0C7AF2A4}"/>
          </ac:cxnSpMkLst>
        </pc:cxnChg>
        <pc:cxnChg chg="add del">
          <ac:chgData name="BEN KHALFALLAH Hela ItimAsrScoVdf" userId="d55be94f-4073-46ba-88ef-465599598fde" providerId="ADAL" clId="{95D44BD7-FC8D-4C7D-AFD0-C50903788458}" dt="2023-04-19T09:04:18.723" v="539" actId="26606"/>
          <ac:cxnSpMkLst>
            <pc:docMk/>
            <pc:sldMk cId="2532436574" sldId="272"/>
            <ac:cxnSpMk id="5285" creationId="{15E01FA5-D766-43CA-A83D-E7CF3F04E96F}"/>
          </ac:cxnSpMkLst>
        </pc:cxnChg>
        <pc:cxnChg chg="add del">
          <ac:chgData name="BEN KHALFALLAH Hela ItimAsrScoVdf" userId="d55be94f-4073-46ba-88ef-465599598fde" providerId="ADAL" clId="{95D44BD7-FC8D-4C7D-AFD0-C50903788458}" dt="2023-04-19T09:04:18.723" v="539" actId="26606"/>
          <ac:cxnSpMkLst>
            <pc:docMk/>
            <pc:sldMk cId="2532436574" sldId="272"/>
            <ac:cxnSpMk id="5287" creationId="{811DCF04-0C7C-44FC-8246-FC8D736B1A71}"/>
          </ac:cxnSpMkLst>
        </pc:cxnChg>
        <pc:cxnChg chg="add del">
          <ac:chgData name="BEN KHALFALLAH Hela ItimAsrScoVdf" userId="d55be94f-4073-46ba-88ef-465599598fde" providerId="ADAL" clId="{95D44BD7-FC8D-4C7D-AFD0-C50903788458}" dt="2023-04-19T09:04:26.277" v="541" actId="26606"/>
          <ac:cxnSpMkLst>
            <pc:docMk/>
            <pc:sldMk cId="2532436574" sldId="272"/>
            <ac:cxnSpMk id="5291" creationId="{15E01FA5-D766-43CA-A83D-E7CF3F04E96F}"/>
          </ac:cxnSpMkLst>
        </pc:cxnChg>
        <pc:cxnChg chg="add del">
          <ac:chgData name="BEN KHALFALLAH Hela ItimAsrScoVdf" userId="d55be94f-4073-46ba-88ef-465599598fde" providerId="ADAL" clId="{95D44BD7-FC8D-4C7D-AFD0-C50903788458}" dt="2023-04-19T09:04:26.277" v="541" actId="26606"/>
          <ac:cxnSpMkLst>
            <pc:docMk/>
            <pc:sldMk cId="2532436574" sldId="272"/>
            <ac:cxnSpMk id="5293" creationId="{73741D5B-1709-4CDB-963A-CC3C749412B8}"/>
          </ac:cxnSpMkLst>
        </pc:cxnChg>
        <pc:cxnChg chg="add del">
          <ac:chgData name="BEN KHALFALLAH Hela ItimAsrScoVdf" userId="d55be94f-4073-46ba-88ef-465599598fde" providerId="ADAL" clId="{95D44BD7-FC8D-4C7D-AFD0-C50903788458}" dt="2023-04-19T09:04:28.991" v="543" actId="26606"/>
          <ac:cxnSpMkLst>
            <pc:docMk/>
            <pc:sldMk cId="2532436574" sldId="272"/>
            <ac:cxnSpMk id="5297" creationId="{6722E143-84C1-4F95-937C-78B92D2811CF}"/>
          </ac:cxnSpMkLst>
        </pc:cxnChg>
        <pc:cxnChg chg="add del">
          <ac:chgData name="BEN KHALFALLAH Hela ItimAsrScoVdf" userId="d55be94f-4073-46ba-88ef-465599598fde" providerId="ADAL" clId="{95D44BD7-FC8D-4C7D-AFD0-C50903788458}" dt="2023-04-19T09:04:28.991" v="543" actId="26606"/>
          <ac:cxnSpMkLst>
            <pc:docMk/>
            <pc:sldMk cId="2532436574" sldId="272"/>
            <ac:cxnSpMk id="5299" creationId="{96D07482-83A3-4451-943C-B46961082957}"/>
          </ac:cxnSpMkLst>
        </pc:cxnChg>
        <pc:cxnChg chg="add del">
          <ac:chgData name="BEN KHALFALLAH Hela ItimAsrScoVdf" userId="d55be94f-4073-46ba-88ef-465599598fde" providerId="ADAL" clId="{95D44BD7-FC8D-4C7D-AFD0-C50903788458}" dt="2023-04-19T09:04:30.453" v="545" actId="26606"/>
          <ac:cxnSpMkLst>
            <pc:docMk/>
            <pc:sldMk cId="2532436574" sldId="272"/>
            <ac:cxnSpMk id="5303" creationId="{6722E143-84C1-4F95-937C-78B92D2811CF}"/>
          </ac:cxnSpMkLst>
        </pc:cxnChg>
        <pc:cxnChg chg="add del">
          <ac:chgData name="BEN KHALFALLAH Hela ItimAsrScoVdf" userId="d55be94f-4073-46ba-88ef-465599598fde" providerId="ADAL" clId="{95D44BD7-FC8D-4C7D-AFD0-C50903788458}" dt="2023-04-19T09:04:30.453" v="545" actId="26606"/>
          <ac:cxnSpMkLst>
            <pc:docMk/>
            <pc:sldMk cId="2532436574" sldId="272"/>
            <ac:cxnSpMk id="5305" creationId="{EB1993F9-CFC5-495F-9F26-19953445357F}"/>
          </ac:cxnSpMkLst>
        </pc:cxnChg>
        <pc:cxnChg chg="add del">
          <ac:chgData name="BEN KHALFALLAH Hela ItimAsrScoVdf" userId="d55be94f-4073-46ba-88ef-465599598fde" providerId="ADAL" clId="{95D44BD7-FC8D-4C7D-AFD0-C50903788458}" dt="2023-04-19T09:04:31.927" v="547" actId="26606"/>
          <ac:cxnSpMkLst>
            <pc:docMk/>
            <pc:sldMk cId="2532436574" sldId="272"/>
            <ac:cxnSpMk id="5309" creationId="{6722E143-84C1-4F95-937C-78B92D2811CF}"/>
          </ac:cxnSpMkLst>
        </pc:cxnChg>
        <pc:cxnChg chg="add del">
          <ac:chgData name="BEN KHALFALLAH Hela ItimAsrScoVdf" userId="d55be94f-4073-46ba-88ef-465599598fde" providerId="ADAL" clId="{95D44BD7-FC8D-4C7D-AFD0-C50903788458}" dt="2023-04-19T09:04:31.927" v="547" actId="26606"/>
          <ac:cxnSpMkLst>
            <pc:docMk/>
            <pc:sldMk cId="2532436574" sldId="272"/>
            <ac:cxnSpMk id="5311" creationId="{96D07482-83A3-4451-943C-B46961082957}"/>
          </ac:cxnSpMkLst>
        </pc:cxnChg>
        <pc:cxnChg chg="add del">
          <ac:chgData name="BEN KHALFALLAH Hela ItimAsrScoVdf" userId="d55be94f-4073-46ba-88ef-465599598fde" providerId="ADAL" clId="{95D44BD7-FC8D-4C7D-AFD0-C50903788458}" dt="2023-04-19T09:04:41.571" v="551" actId="26606"/>
          <ac:cxnSpMkLst>
            <pc:docMk/>
            <pc:sldMk cId="2532436574" sldId="272"/>
            <ac:cxnSpMk id="5315" creationId="{6722E143-84C1-4F95-937C-78B92D2811CF}"/>
          </ac:cxnSpMkLst>
        </pc:cxnChg>
        <pc:cxnChg chg="add del">
          <ac:chgData name="BEN KHALFALLAH Hela ItimAsrScoVdf" userId="d55be94f-4073-46ba-88ef-465599598fde" providerId="ADAL" clId="{95D44BD7-FC8D-4C7D-AFD0-C50903788458}" dt="2023-04-19T09:04:41.571" v="551" actId="26606"/>
          <ac:cxnSpMkLst>
            <pc:docMk/>
            <pc:sldMk cId="2532436574" sldId="272"/>
            <ac:cxnSpMk id="5317" creationId="{EB1993F9-CFC5-495F-9F26-19953445357F}"/>
          </ac:cxnSpMkLst>
        </pc:cxnChg>
        <pc:cxnChg chg="add del">
          <ac:chgData name="BEN KHALFALLAH Hela ItimAsrScoVdf" userId="d55be94f-4073-46ba-88ef-465599598fde" providerId="ADAL" clId="{95D44BD7-FC8D-4C7D-AFD0-C50903788458}" dt="2023-04-19T09:07:30.234" v="562" actId="26606"/>
          <ac:cxnSpMkLst>
            <pc:docMk/>
            <pc:sldMk cId="2532436574" sldId="272"/>
            <ac:cxnSpMk id="5326" creationId="{6722E143-84C1-4F95-937C-78B92D2811CF}"/>
          </ac:cxnSpMkLst>
        </pc:cxnChg>
        <pc:cxnChg chg="add del">
          <ac:chgData name="BEN KHALFALLAH Hela ItimAsrScoVdf" userId="d55be94f-4073-46ba-88ef-465599598fde" providerId="ADAL" clId="{95D44BD7-FC8D-4C7D-AFD0-C50903788458}" dt="2023-04-19T09:07:30.234" v="562" actId="26606"/>
          <ac:cxnSpMkLst>
            <pc:docMk/>
            <pc:sldMk cId="2532436574" sldId="272"/>
            <ac:cxnSpMk id="5330" creationId="{EB1993F9-CFC5-495F-9F26-19953445357F}"/>
          </ac:cxnSpMkLst>
        </pc:cxnChg>
        <pc:cxnChg chg="add del">
          <ac:chgData name="BEN KHALFALLAH Hela ItimAsrScoVdf" userId="d55be94f-4073-46ba-88ef-465599598fde" providerId="ADAL" clId="{95D44BD7-FC8D-4C7D-AFD0-C50903788458}" dt="2023-04-19T09:07:19.646" v="555" actId="26606"/>
          <ac:cxnSpMkLst>
            <pc:docMk/>
            <pc:sldMk cId="2532436574" sldId="272"/>
            <ac:cxnSpMk id="5339" creationId="{6722E143-84C1-4F95-937C-78B92D2811CF}"/>
          </ac:cxnSpMkLst>
        </pc:cxnChg>
        <pc:cxnChg chg="add del">
          <ac:chgData name="BEN KHALFALLAH Hela ItimAsrScoVdf" userId="d55be94f-4073-46ba-88ef-465599598fde" providerId="ADAL" clId="{95D44BD7-FC8D-4C7D-AFD0-C50903788458}" dt="2023-04-19T09:07:19.646" v="555" actId="26606"/>
          <ac:cxnSpMkLst>
            <pc:docMk/>
            <pc:sldMk cId="2532436574" sldId="272"/>
            <ac:cxnSpMk id="5343" creationId="{EB1993F9-CFC5-495F-9F26-19953445357F}"/>
          </ac:cxnSpMkLst>
        </pc:cxnChg>
        <pc:cxnChg chg="add del">
          <ac:chgData name="BEN KHALFALLAH Hela ItimAsrScoVdf" userId="d55be94f-4073-46ba-88ef-465599598fde" providerId="ADAL" clId="{95D44BD7-FC8D-4C7D-AFD0-C50903788458}" dt="2023-04-19T09:07:22.625" v="557" actId="26606"/>
          <ac:cxnSpMkLst>
            <pc:docMk/>
            <pc:sldMk cId="2532436574" sldId="272"/>
            <ac:cxnSpMk id="5347" creationId="{6722E143-84C1-4F95-937C-78B92D2811CF}"/>
          </ac:cxnSpMkLst>
        </pc:cxnChg>
        <pc:cxnChg chg="add del">
          <ac:chgData name="BEN KHALFALLAH Hela ItimAsrScoVdf" userId="d55be94f-4073-46ba-88ef-465599598fde" providerId="ADAL" clId="{95D44BD7-FC8D-4C7D-AFD0-C50903788458}" dt="2023-04-19T09:07:22.625" v="557" actId="26606"/>
          <ac:cxnSpMkLst>
            <pc:docMk/>
            <pc:sldMk cId="2532436574" sldId="272"/>
            <ac:cxnSpMk id="5349" creationId="{96D07482-83A3-4451-943C-B46961082957}"/>
          </ac:cxnSpMkLst>
        </pc:cxnChg>
        <pc:cxnChg chg="add del">
          <ac:chgData name="BEN KHALFALLAH Hela ItimAsrScoVdf" userId="d55be94f-4073-46ba-88ef-465599598fde" providerId="ADAL" clId="{95D44BD7-FC8D-4C7D-AFD0-C50903788458}" dt="2023-04-19T09:07:28.064" v="559" actId="26606"/>
          <ac:cxnSpMkLst>
            <pc:docMk/>
            <pc:sldMk cId="2532436574" sldId="272"/>
            <ac:cxnSpMk id="5353" creationId="{15E01FA5-D766-43CA-A83D-E7CF3F04E96F}"/>
          </ac:cxnSpMkLst>
        </pc:cxnChg>
        <pc:cxnChg chg="add del">
          <ac:chgData name="BEN KHALFALLAH Hela ItimAsrScoVdf" userId="d55be94f-4073-46ba-88ef-465599598fde" providerId="ADAL" clId="{95D44BD7-FC8D-4C7D-AFD0-C50903788458}" dt="2023-04-19T09:07:28.064" v="559" actId="26606"/>
          <ac:cxnSpMkLst>
            <pc:docMk/>
            <pc:sldMk cId="2532436574" sldId="272"/>
            <ac:cxnSpMk id="5355" creationId="{811DCF04-0C7C-44FC-8246-FC8D736B1A71}"/>
          </ac:cxnSpMkLst>
        </pc:cxnChg>
        <pc:cxnChg chg="add del">
          <ac:chgData name="BEN KHALFALLAH Hela ItimAsrScoVdf" userId="d55be94f-4073-46ba-88ef-465599598fde" providerId="ADAL" clId="{95D44BD7-FC8D-4C7D-AFD0-C50903788458}" dt="2023-04-19T09:07:30.205" v="561" actId="26606"/>
          <ac:cxnSpMkLst>
            <pc:docMk/>
            <pc:sldMk cId="2532436574" sldId="272"/>
            <ac:cxnSpMk id="5359" creationId="{6722E143-84C1-4F95-937C-78B92D2811CF}"/>
          </ac:cxnSpMkLst>
        </pc:cxnChg>
        <pc:cxnChg chg="add del">
          <ac:chgData name="BEN KHALFALLAH Hela ItimAsrScoVdf" userId="d55be94f-4073-46ba-88ef-465599598fde" providerId="ADAL" clId="{95D44BD7-FC8D-4C7D-AFD0-C50903788458}" dt="2023-04-19T09:07:30.205" v="561" actId="26606"/>
          <ac:cxnSpMkLst>
            <pc:docMk/>
            <pc:sldMk cId="2532436574" sldId="272"/>
            <ac:cxnSpMk id="5361" creationId="{EB1993F9-CFC5-495F-9F26-19953445357F}"/>
          </ac:cxnSpMkLst>
        </pc:cxnChg>
        <pc:cxnChg chg="add del">
          <ac:chgData name="BEN KHALFALLAH Hela ItimAsrScoVdf" userId="d55be94f-4073-46ba-88ef-465599598fde" providerId="ADAL" clId="{95D44BD7-FC8D-4C7D-AFD0-C50903788458}" dt="2023-04-19T09:08:13.508" v="565" actId="26606"/>
          <ac:cxnSpMkLst>
            <pc:docMk/>
            <pc:sldMk cId="2532436574" sldId="272"/>
            <ac:cxnSpMk id="5365" creationId="{6722E143-84C1-4F95-937C-78B92D2811CF}"/>
          </ac:cxnSpMkLst>
        </pc:cxnChg>
        <pc:cxnChg chg="add del">
          <ac:chgData name="BEN KHALFALLAH Hela ItimAsrScoVdf" userId="d55be94f-4073-46ba-88ef-465599598fde" providerId="ADAL" clId="{95D44BD7-FC8D-4C7D-AFD0-C50903788458}" dt="2023-04-19T09:08:13.508" v="565" actId="26606"/>
          <ac:cxnSpMkLst>
            <pc:docMk/>
            <pc:sldMk cId="2532436574" sldId="272"/>
            <ac:cxnSpMk id="5367" creationId="{96D07482-83A3-4451-943C-B46961082957}"/>
          </ac:cxnSpMkLst>
        </pc:cxnChg>
        <pc:cxnChg chg="add del">
          <ac:chgData name="BEN KHALFALLAH Hela ItimAsrScoVdf" userId="d55be94f-4073-46ba-88ef-465599598fde" providerId="ADAL" clId="{95D44BD7-FC8D-4C7D-AFD0-C50903788458}" dt="2023-04-19T09:11:21.532" v="568" actId="26606"/>
          <ac:cxnSpMkLst>
            <pc:docMk/>
            <pc:sldMk cId="2532436574" sldId="272"/>
            <ac:cxnSpMk id="5376" creationId="{6722E143-84C1-4F95-937C-78B92D2811CF}"/>
          </ac:cxnSpMkLst>
        </pc:cxnChg>
        <pc:cxnChg chg="add">
          <ac:chgData name="BEN KHALFALLAH Hela ItimAsrScoVdf" userId="d55be94f-4073-46ba-88ef-465599598fde" providerId="ADAL" clId="{95D44BD7-FC8D-4C7D-AFD0-C50903788458}" dt="2023-04-19T09:11:21.532" v="568" actId="26606"/>
          <ac:cxnSpMkLst>
            <pc:docMk/>
            <pc:sldMk cId="2532436574" sldId="272"/>
            <ac:cxnSpMk id="5385" creationId="{6722E143-84C1-4F95-937C-78B92D2811CF}"/>
          </ac:cxnSpMkLst>
        </pc:cxnChg>
      </pc:sldChg>
      <pc:sldChg chg="addSp delSp modSp new mod setBg">
        <pc:chgData name="BEN KHALFALLAH Hela ItimAsrScoVdf" userId="d55be94f-4073-46ba-88ef-465599598fde" providerId="ADAL" clId="{95D44BD7-FC8D-4C7D-AFD0-C50903788458}" dt="2023-04-19T09:14:34.208" v="627" actId="26606"/>
        <pc:sldMkLst>
          <pc:docMk/>
          <pc:sldMk cId="658993076" sldId="273"/>
        </pc:sldMkLst>
        <pc:spChg chg="mod">
          <ac:chgData name="BEN KHALFALLAH Hela ItimAsrScoVdf" userId="d55be94f-4073-46ba-88ef-465599598fde" providerId="ADAL" clId="{95D44BD7-FC8D-4C7D-AFD0-C50903788458}" dt="2023-04-19T09:14:34.208" v="627" actId="26606"/>
          <ac:spMkLst>
            <pc:docMk/>
            <pc:sldMk cId="658993076" sldId="273"/>
            <ac:spMk id="2" creationId="{7081AEB0-8A41-4DBB-A357-57D853417877}"/>
          </ac:spMkLst>
        </pc:spChg>
        <pc:spChg chg="del">
          <ac:chgData name="BEN KHALFALLAH Hela ItimAsrScoVdf" userId="d55be94f-4073-46ba-88ef-465599598fde" providerId="ADAL" clId="{95D44BD7-FC8D-4C7D-AFD0-C50903788458}" dt="2023-04-19T09:11:58.923" v="570"/>
          <ac:spMkLst>
            <pc:docMk/>
            <pc:sldMk cId="658993076" sldId="273"/>
            <ac:spMk id="3" creationId="{BF64CBC5-7B69-4DA0-AD91-B05F02098ECB}"/>
          </ac:spMkLst>
        </pc:spChg>
        <pc:spChg chg="mod">
          <ac:chgData name="BEN KHALFALLAH Hela ItimAsrScoVdf" userId="d55be94f-4073-46ba-88ef-465599598fde" providerId="ADAL" clId="{95D44BD7-FC8D-4C7D-AFD0-C50903788458}" dt="2023-04-19T09:14:34.208" v="627" actId="26606"/>
          <ac:spMkLst>
            <pc:docMk/>
            <pc:sldMk cId="658993076" sldId="273"/>
            <ac:spMk id="4" creationId="{206435DF-0E3B-4103-8E86-D65479BCC1C0}"/>
          </ac:spMkLst>
        </pc:spChg>
        <pc:spChg chg="add del mod">
          <ac:chgData name="BEN KHALFALLAH Hela ItimAsrScoVdf" userId="d55be94f-4073-46ba-88ef-465599598fde" providerId="ADAL" clId="{95D44BD7-FC8D-4C7D-AFD0-C50903788458}" dt="2023-04-19T09:14:00.057" v="616"/>
          <ac:spMkLst>
            <pc:docMk/>
            <pc:sldMk cId="658993076" sldId="273"/>
            <ac:spMk id="6" creationId="{3D14FB9B-E659-4D1C-B2F7-F76A306CCBB2}"/>
          </ac:spMkLst>
        </pc:spChg>
        <pc:spChg chg="add del">
          <ac:chgData name="BEN KHALFALLAH Hela ItimAsrScoVdf" userId="d55be94f-4073-46ba-88ef-465599598fde" providerId="ADAL" clId="{95D44BD7-FC8D-4C7D-AFD0-C50903788458}" dt="2023-04-19T09:12:30.672" v="599" actId="26606"/>
          <ac:spMkLst>
            <pc:docMk/>
            <pc:sldMk cId="658993076" sldId="273"/>
            <ac:spMk id="10" creationId="{8CD2B798-7994-4548-A2BE-4AEF9C1A5FAE}"/>
          </ac:spMkLst>
        </pc:spChg>
        <pc:spChg chg="add del">
          <ac:chgData name="BEN KHALFALLAH Hela ItimAsrScoVdf" userId="d55be94f-4073-46ba-88ef-465599598fde" providerId="ADAL" clId="{95D44BD7-FC8D-4C7D-AFD0-C50903788458}" dt="2023-04-19T09:12:30.672" v="599" actId="26606"/>
          <ac:spMkLst>
            <pc:docMk/>
            <pc:sldMk cId="658993076" sldId="273"/>
            <ac:spMk id="12" creationId="{E6162320-3B67-42BB-AF9D-939326E6489E}"/>
          </ac:spMkLst>
        </pc:spChg>
        <pc:spChg chg="add del">
          <ac:chgData name="BEN KHALFALLAH Hela ItimAsrScoVdf" userId="d55be94f-4073-46ba-88ef-465599598fde" providerId="ADAL" clId="{95D44BD7-FC8D-4C7D-AFD0-C50903788458}" dt="2023-04-19T09:12:34.267" v="601" actId="26606"/>
          <ac:spMkLst>
            <pc:docMk/>
            <pc:sldMk cId="658993076" sldId="273"/>
            <ac:spMk id="16" creationId="{4FE1B9C8-0443-4506-BBD6-3AF8DE46D4C7}"/>
          </ac:spMkLst>
        </pc:spChg>
        <pc:spChg chg="add del">
          <ac:chgData name="BEN KHALFALLAH Hela ItimAsrScoVdf" userId="d55be94f-4073-46ba-88ef-465599598fde" providerId="ADAL" clId="{95D44BD7-FC8D-4C7D-AFD0-C50903788458}" dt="2023-04-19T09:12:34.267" v="601" actId="26606"/>
          <ac:spMkLst>
            <pc:docMk/>
            <pc:sldMk cId="658993076" sldId="273"/>
            <ac:spMk id="17" creationId="{8CD2B798-7994-4548-A2BE-4AEF9C1A5FAE}"/>
          </ac:spMkLst>
        </pc:spChg>
        <pc:spChg chg="add del">
          <ac:chgData name="BEN KHALFALLAH Hela ItimAsrScoVdf" userId="d55be94f-4073-46ba-88ef-465599598fde" providerId="ADAL" clId="{95D44BD7-FC8D-4C7D-AFD0-C50903788458}" dt="2023-04-19T09:12:34.267" v="601" actId="26606"/>
          <ac:spMkLst>
            <pc:docMk/>
            <pc:sldMk cId="658993076" sldId="273"/>
            <ac:spMk id="19" creationId="{E6162320-3B67-42BB-AF9D-939326E6489E}"/>
          </ac:spMkLst>
        </pc:spChg>
        <pc:spChg chg="add del">
          <ac:chgData name="BEN KHALFALLAH Hela ItimAsrScoVdf" userId="d55be94f-4073-46ba-88ef-465599598fde" providerId="ADAL" clId="{95D44BD7-FC8D-4C7D-AFD0-C50903788458}" dt="2023-04-19T09:12:46.406" v="603" actId="26606"/>
          <ac:spMkLst>
            <pc:docMk/>
            <pc:sldMk cId="658993076" sldId="273"/>
            <ac:spMk id="22" creationId="{8CD2B798-7994-4548-A2BE-4AEF9C1A5FAE}"/>
          </ac:spMkLst>
        </pc:spChg>
        <pc:spChg chg="add del">
          <ac:chgData name="BEN KHALFALLAH Hela ItimAsrScoVdf" userId="d55be94f-4073-46ba-88ef-465599598fde" providerId="ADAL" clId="{95D44BD7-FC8D-4C7D-AFD0-C50903788458}" dt="2023-04-19T09:12:46.406" v="603" actId="26606"/>
          <ac:spMkLst>
            <pc:docMk/>
            <pc:sldMk cId="658993076" sldId="273"/>
            <ac:spMk id="23" creationId="{E6162320-3B67-42BB-AF9D-939326E6489E}"/>
          </ac:spMkLst>
        </pc:spChg>
        <pc:spChg chg="add del">
          <ac:chgData name="BEN KHALFALLAH Hela ItimAsrScoVdf" userId="d55be94f-4073-46ba-88ef-465599598fde" providerId="ADAL" clId="{95D44BD7-FC8D-4C7D-AFD0-C50903788458}" dt="2023-04-19T09:12:46.406" v="603" actId="26606"/>
          <ac:spMkLst>
            <pc:docMk/>
            <pc:sldMk cId="658993076" sldId="273"/>
            <ac:spMk id="25" creationId="{CC1CA635-2D9C-4E3E-820F-5FE35AC143B2}"/>
          </ac:spMkLst>
        </pc:spChg>
        <pc:spChg chg="add del">
          <ac:chgData name="BEN KHALFALLAH Hela ItimAsrScoVdf" userId="d55be94f-4073-46ba-88ef-465599598fde" providerId="ADAL" clId="{95D44BD7-FC8D-4C7D-AFD0-C50903788458}" dt="2023-04-19T09:12:52.443" v="605" actId="26606"/>
          <ac:spMkLst>
            <pc:docMk/>
            <pc:sldMk cId="658993076" sldId="273"/>
            <ac:spMk id="28" creationId="{8CD2B798-7994-4548-A2BE-4AEF9C1A5FAE}"/>
          </ac:spMkLst>
        </pc:spChg>
        <pc:spChg chg="add del">
          <ac:chgData name="BEN KHALFALLAH Hela ItimAsrScoVdf" userId="d55be94f-4073-46ba-88ef-465599598fde" providerId="ADAL" clId="{95D44BD7-FC8D-4C7D-AFD0-C50903788458}" dt="2023-04-19T09:12:52.443" v="605" actId="26606"/>
          <ac:spMkLst>
            <pc:docMk/>
            <pc:sldMk cId="658993076" sldId="273"/>
            <ac:spMk id="29" creationId="{E6162320-3B67-42BB-AF9D-939326E6489E}"/>
          </ac:spMkLst>
        </pc:spChg>
        <pc:spChg chg="add del">
          <ac:chgData name="BEN KHALFALLAH Hela ItimAsrScoVdf" userId="d55be94f-4073-46ba-88ef-465599598fde" providerId="ADAL" clId="{95D44BD7-FC8D-4C7D-AFD0-C50903788458}" dt="2023-04-19T09:12:52.443" v="605" actId="26606"/>
          <ac:spMkLst>
            <pc:docMk/>
            <pc:sldMk cId="658993076" sldId="273"/>
            <ac:spMk id="31" creationId="{B2F63790-02BE-4D55-ABCA-10CAD6091A39}"/>
          </ac:spMkLst>
        </pc:spChg>
        <pc:spChg chg="add del">
          <ac:chgData name="BEN KHALFALLAH Hela ItimAsrScoVdf" userId="d55be94f-4073-46ba-88ef-465599598fde" providerId="ADAL" clId="{95D44BD7-FC8D-4C7D-AFD0-C50903788458}" dt="2023-04-19T09:12:57.873" v="607" actId="26606"/>
          <ac:spMkLst>
            <pc:docMk/>
            <pc:sldMk cId="658993076" sldId="273"/>
            <ac:spMk id="34" creationId="{8CD2B798-7994-4548-A2BE-4AEF9C1A5FAE}"/>
          </ac:spMkLst>
        </pc:spChg>
        <pc:spChg chg="add del">
          <ac:chgData name="BEN KHALFALLAH Hela ItimAsrScoVdf" userId="d55be94f-4073-46ba-88ef-465599598fde" providerId="ADAL" clId="{95D44BD7-FC8D-4C7D-AFD0-C50903788458}" dt="2023-04-19T09:12:57.873" v="607" actId="26606"/>
          <ac:spMkLst>
            <pc:docMk/>
            <pc:sldMk cId="658993076" sldId="273"/>
            <ac:spMk id="35" creationId="{E6162320-3B67-42BB-AF9D-939326E6489E}"/>
          </ac:spMkLst>
        </pc:spChg>
        <pc:spChg chg="add del">
          <ac:chgData name="BEN KHALFALLAH Hela ItimAsrScoVdf" userId="d55be94f-4073-46ba-88ef-465599598fde" providerId="ADAL" clId="{95D44BD7-FC8D-4C7D-AFD0-C50903788458}" dt="2023-04-19T09:12:57.873" v="607" actId="26606"/>
          <ac:spMkLst>
            <pc:docMk/>
            <pc:sldMk cId="658993076" sldId="273"/>
            <ac:spMk id="37" creationId="{2FDF0794-1B86-42B2-B8C7-F60123E638ED}"/>
          </ac:spMkLst>
        </pc:spChg>
        <pc:spChg chg="add del">
          <ac:chgData name="BEN KHALFALLAH Hela ItimAsrScoVdf" userId="d55be94f-4073-46ba-88ef-465599598fde" providerId="ADAL" clId="{95D44BD7-FC8D-4C7D-AFD0-C50903788458}" dt="2023-04-19T09:12:59.698" v="609" actId="26606"/>
          <ac:spMkLst>
            <pc:docMk/>
            <pc:sldMk cId="658993076" sldId="273"/>
            <ac:spMk id="40" creationId="{8CD2B798-7994-4548-A2BE-4AEF9C1A5FAE}"/>
          </ac:spMkLst>
        </pc:spChg>
        <pc:spChg chg="add del">
          <ac:chgData name="BEN KHALFALLAH Hela ItimAsrScoVdf" userId="d55be94f-4073-46ba-88ef-465599598fde" providerId="ADAL" clId="{95D44BD7-FC8D-4C7D-AFD0-C50903788458}" dt="2023-04-19T09:12:59.698" v="609" actId="26606"/>
          <ac:spMkLst>
            <pc:docMk/>
            <pc:sldMk cId="658993076" sldId="273"/>
            <ac:spMk id="41" creationId="{E6162320-3B67-42BB-AF9D-939326E6489E}"/>
          </ac:spMkLst>
        </pc:spChg>
        <pc:spChg chg="add del">
          <ac:chgData name="BEN KHALFALLAH Hela ItimAsrScoVdf" userId="d55be94f-4073-46ba-88ef-465599598fde" providerId="ADAL" clId="{95D44BD7-FC8D-4C7D-AFD0-C50903788458}" dt="2023-04-19T09:12:59.698" v="609" actId="26606"/>
          <ac:spMkLst>
            <pc:docMk/>
            <pc:sldMk cId="658993076" sldId="273"/>
            <ac:spMk id="43" creationId="{4FE1B9C8-0443-4506-BBD6-3AF8DE46D4C7}"/>
          </ac:spMkLst>
        </pc:spChg>
        <pc:spChg chg="add del">
          <ac:chgData name="BEN KHALFALLAH Hela ItimAsrScoVdf" userId="d55be94f-4073-46ba-88ef-465599598fde" providerId="ADAL" clId="{95D44BD7-FC8D-4C7D-AFD0-C50903788458}" dt="2023-04-19T09:13:01.679" v="611" actId="26606"/>
          <ac:spMkLst>
            <pc:docMk/>
            <pc:sldMk cId="658993076" sldId="273"/>
            <ac:spMk id="46" creationId="{8CD2B798-7994-4548-A2BE-4AEF9C1A5FAE}"/>
          </ac:spMkLst>
        </pc:spChg>
        <pc:spChg chg="add del">
          <ac:chgData name="BEN KHALFALLAH Hela ItimAsrScoVdf" userId="d55be94f-4073-46ba-88ef-465599598fde" providerId="ADAL" clId="{95D44BD7-FC8D-4C7D-AFD0-C50903788458}" dt="2023-04-19T09:13:01.679" v="611" actId="26606"/>
          <ac:spMkLst>
            <pc:docMk/>
            <pc:sldMk cId="658993076" sldId="273"/>
            <ac:spMk id="47" creationId="{E6162320-3B67-42BB-AF9D-939326E6489E}"/>
          </ac:spMkLst>
        </pc:spChg>
        <pc:spChg chg="add del">
          <ac:chgData name="BEN KHALFALLAH Hela ItimAsrScoVdf" userId="d55be94f-4073-46ba-88ef-465599598fde" providerId="ADAL" clId="{95D44BD7-FC8D-4C7D-AFD0-C50903788458}" dt="2023-04-19T09:13:06.360" v="613" actId="26606"/>
          <ac:spMkLst>
            <pc:docMk/>
            <pc:sldMk cId="658993076" sldId="273"/>
            <ac:spMk id="50" creationId="{8CD2B798-7994-4548-A2BE-4AEF9C1A5FAE}"/>
          </ac:spMkLst>
        </pc:spChg>
        <pc:spChg chg="add del">
          <ac:chgData name="BEN KHALFALLAH Hela ItimAsrScoVdf" userId="d55be94f-4073-46ba-88ef-465599598fde" providerId="ADAL" clId="{95D44BD7-FC8D-4C7D-AFD0-C50903788458}" dt="2023-04-19T09:13:06.360" v="613" actId="26606"/>
          <ac:spMkLst>
            <pc:docMk/>
            <pc:sldMk cId="658993076" sldId="273"/>
            <ac:spMk id="51" creationId="{E6162320-3B67-42BB-AF9D-939326E6489E}"/>
          </ac:spMkLst>
        </pc:spChg>
        <pc:spChg chg="add del">
          <ac:chgData name="BEN KHALFALLAH Hela ItimAsrScoVdf" userId="d55be94f-4073-46ba-88ef-465599598fde" providerId="ADAL" clId="{95D44BD7-FC8D-4C7D-AFD0-C50903788458}" dt="2023-04-19T09:13:06.360" v="613" actId="26606"/>
          <ac:spMkLst>
            <pc:docMk/>
            <pc:sldMk cId="658993076" sldId="273"/>
            <ac:spMk id="53" creationId="{CC1CA635-2D9C-4E3E-820F-5FE35AC143B2}"/>
          </ac:spMkLst>
        </pc:spChg>
        <pc:spChg chg="add del">
          <ac:chgData name="BEN KHALFALLAH Hela ItimAsrScoVdf" userId="d55be94f-4073-46ba-88ef-465599598fde" providerId="ADAL" clId="{95D44BD7-FC8D-4C7D-AFD0-C50903788458}" dt="2023-04-19T09:14:34.208" v="627" actId="26606"/>
          <ac:spMkLst>
            <pc:docMk/>
            <pc:sldMk cId="658993076" sldId="273"/>
            <ac:spMk id="56" creationId="{8CD2B798-7994-4548-A2BE-4AEF9C1A5FAE}"/>
          </ac:spMkLst>
        </pc:spChg>
        <pc:spChg chg="add del">
          <ac:chgData name="BEN KHALFALLAH Hela ItimAsrScoVdf" userId="d55be94f-4073-46ba-88ef-465599598fde" providerId="ADAL" clId="{95D44BD7-FC8D-4C7D-AFD0-C50903788458}" dt="2023-04-19T09:14:34.208" v="627" actId="26606"/>
          <ac:spMkLst>
            <pc:docMk/>
            <pc:sldMk cId="658993076" sldId="273"/>
            <ac:spMk id="57" creationId="{E6162320-3B67-42BB-AF9D-939326E6489E}"/>
          </ac:spMkLst>
        </pc:spChg>
        <pc:spChg chg="add del">
          <ac:chgData name="BEN KHALFALLAH Hela ItimAsrScoVdf" userId="d55be94f-4073-46ba-88ef-465599598fde" providerId="ADAL" clId="{95D44BD7-FC8D-4C7D-AFD0-C50903788458}" dt="2023-04-19T09:14:17.279" v="618" actId="26606"/>
          <ac:spMkLst>
            <pc:docMk/>
            <pc:sldMk cId="658993076" sldId="273"/>
            <ac:spMk id="6151" creationId="{3A8EC506-B1DA-46A1-B44D-774E68468E13}"/>
          </ac:spMkLst>
        </pc:spChg>
        <pc:spChg chg="add del">
          <ac:chgData name="BEN KHALFALLAH Hela ItimAsrScoVdf" userId="d55be94f-4073-46ba-88ef-465599598fde" providerId="ADAL" clId="{95D44BD7-FC8D-4C7D-AFD0-C50903788458}" dt="2023-04-19T09:14:17.279" v="618" actId="26606"/>
          <ac:spMkLst>
            <pc:docMk/>
            <pc:sldMk cId="658993076" sldId="273"/>
            <ac:spMk id="6153" creationId="{BFF30785-305E-45D7-984F-5AA93D3CA561}"/>
          </ac:spMkLst>
        </pc:spChg>
        <pc:spChg chg="add del">
          <ac:chgData name="BEN KHALFALLAH Hela ItimAsrScoVdf" userId="d55be94f-4073-46ba-88ef-465599598fde" providerId="ADAL" clId="{95D44BD7-FC8D-4C7D-AFD0-C50903788458}" dt="2023-04-19T09:14:17.279" v="618" actId="26606"/>
          <ac:spMkLst>
            <pc:docMk/>
            <pc:sldMk cId="658993076" sldId="273"/>
            <ac:spMk id="6157" creationId="{CA73784B-AC76-4BAD-93AF-C72D0EDFD715}"/>
          </ac:spMkLst>
        </pc:spChg>
        <pc:spChg chg="add del">
          <ac:chgData name="BEN KHALFALLAH Hela ItimAsrScoVdf" userId="d55be94f-4073-46ba-88ef-465599598fde" providerId="ADAL" clId="{95D44BD7-FC8D-4C7D-AFD0-C50903788458}" dt="2023-04-19T09:14:19.852" v="620" actId="26606"/>
          <ac:spMkLst>
            <pc:docMk/>
            <pc:sldMk cId="658993076" sldId="273"/>
            <ac:spMk id="6161" creationId="{8CD2B798-7994-4548-A2BE-4AEF9C1A5FAE}"/>
          </ac:spMkLst>
        </pc:spChg>
        <pc:spChg chg="add del">
          <ac:chgData name="BEN KHALFALLAH Hela ItimAsrScoVdf" userId="d55be94f-4073-46ba-88ef-465599598fde" providerId="ADAL" clId="{95D44BD7-FC8D-4C7D-AFD0-C50903788458}" dt="2023-04-19T09:14:19.852" v="620" actId="26606"/>
          <ac:spMkLst>
            <pc:docMk/>
            <pc:sldMk cId="658993076" sldId="273"/>
            <ac:spMk id="6162" creationId="{E6162320-3B67-42BB-AF9D-939326E6489E}"/>
          </ac:spMkLst>
        </pc:spChg>
        <pc:spChg chg="add del">
          <ac:chgData name="BEN KHALFALLAH Hela ItimAsrScoVdf" userId="d55be94f-4073-46ba-88ef-465599598fde" providerId="ADAL" clId="{95D44BD7-FC8D-4C7D-AFD0-C50903788458}" dt="2023-04-19T09:14:19.852" v="620" actId="26606"/>
          <ac:spMkLst>
            <pc:docMk/>
            <pc:sldMk cId="658993076" sldId="273"/>
            <ac:spMk id="6164" creationId="{2FDF0794-1B86-42B2-B8C7-F60123E638ED}"/>
          </ac:spMkLst>
        </pc:spChg>
        <pc:spChg chg="add del">
          <ac:chgData name="BEN KHALFALLAH Hela ItimAsrScoVdf" userId="d55be94f-4073-46ba-88ef-465599598fde" providerId="ADAL" clId="{95D44BD7-FC8D-4C7D-AFD0-C50903788458}" dt="2023-04-19T09:14:27.934" v="622" actId="26606"/>
          <ac:spMkLst>
            <pc:docMk/>
            <pc:sldMk cId="658993076" sldId="273"/>
            <ac:spMk id="6167" creationId="{8CD2B798-7994-4548-A2BE-4AEF9C1A5FAE}"/>
          </ac:spMkLst>
        </pc:spChg>
        <pc:spChg chg="add del">
          <ac:chgData name="BEN KHALFALLAH Hela ItimAsrScoVdf" userId="d55be94f-4073-46ba-88ef-465599598fde" providerId="ADAL" clId="{95D44BD7-FC8D-4C7D-AFD0-C50903788458}" dt="2023-04-19T09:14:27.934" v="622" actId="26606"/>
          <ac:spMkLst>
            <pc:docMk/>
            <pc:sldMk cId="658993076" sldId="273"/>
            <ac:spMk id="6168" creationId="{E6162320-3B67-42BB-AF9D-939326E6489E}"/>
          </ac:spMkLst>
        </pc:spChg>
        <pc:spChg chg="add del">
          <ac:chgData name="BEN KHALFALLAH Hela ItimAsrScoVdf" userId="d55be94f-4073-46ba-88ef-465599598fde" providerId="ADAL" clId="{95D44BD7-FC8D-4C7D-AFD0-C50903788458}" dt="2023-04-19T09:14:27.934" v="622" actId="26606"/>
          <ac:spMkLst>
            <pc:docMk/>
            <pc:sldMk cId="658993076" sldId="273"/>
            <ac:spMk id="6170" creationId="{774A886E-E8EF-48CC-8764-20EAE4538CB7}"/>
          </ac:spMkLst>
        </pc:spChg>
        <pc:spChg chg="add del">
          <ac:chgData name="BEN KHALFALLAH Hela ItimAsrScoVdf" userId="d55be94f-4073-46ba-88ef-465599598fde" providerId="ADAL" clId="{95D44BD7-FC8D-4C7D-AFD0-C50903788458}" dt="2023-04-19T09:14:30.932" v="624" actId="26606"/>
          <ac:spMkLst>
            <pc:docMk/>
            <pc:sldMk cId="658993076" sldId="273"/>
            <ac:spMk id="6173" creationId="{8CD2B798-7994-4548-A2BE-4AEF9C1A5FAE}"/>
          </ac:spMkLst>
        </pc:spChg>
        <pc:spChg chg="add del">
          <ac:chgData name="BEN KHALFALLAH Hela ItimAsrScoVdf" userId="d55be94f-4073-46ba-88ef-465599598fde" providerId="ADAL" clId="{95D44BD7-FC8D-4C7D-AFD0-C50903788458}" dt="2023-04-19T09:14:30.932" v="624" actId="26606"/>
          <ac:spMkLst>
            <pc:docMk/>
            <pc:sldMk cId="658993076" sldId="273"/>
            <ac:spMk id="6174" creationId="{E6162320-3B67-42BB-AF9D-939326E6489E}"/>
          </ac:spMkLst>
        </pc:spChg>
        <pc:spChg chg="add del">
          <ac:chgData name="BEN KHALFALLAH Hela ItimAsrScoVdf" userId="d55be94f-4073-46ba-88ef-465599598fde" providerId="ADAL" clId="{95D44BD7-FC8D-4C7D-AFD0-C50903788458}" dt="2023-04-19T09:14:30.932" v="624" actId="26606"/>
          <ac:spMkLst>
            <pc:docMk/>
            <pc:sldMk cId="658993076" sldId="273"/>
            <ac:spMk id="6176" creationId="{2FDF0794-1B86-42B2-B8C7-F60123E638ED}"/>
          </ac:spMkLst>
        </pc:spChg>
        <pc:spChg chg="add del">
          <ac:chgData name="BEN KHALFALLAH Hela ItimAsrScoVdf" userId="d55be94f-4073-46ba-88ef-465599598fde" providerId="ADAL" clId="{95D44BD7-FC8D-4C7D-AFD0-C50903788458}" dt="2023-04-19T09:14:34.180" v="626" actId="26606"/>
          <ac:spMkLst>
            <pc:docMk/>
            <pc:sldMk cId="658993076" sldId="273"/>
            <ac:spMk id="6179" creationId="{3A8EC506-B1DA-46A1-B44D-774E68468E13}"/>
          </ac:spMkLst>
        </pc:spChg>
        <pc:spChg chg="add del">
          <ac:chgData name="BEN KHALFALLAH Hela ItimAsrScoVdf" userId="d55be94f-4073-46ba-88ef-465599598fde" providerId="ADAL" clId="{95D44BD7-FC8D-4C7D-AFD0-C50903788458}" dt="2023-04-19T09:14:34.180" v="626" actId="26606"/>
          <ac:spMkLst>
            <pc:docMk/>
            <pc:sldMk cId="658993076" sldId="273"/>
            <ac:spMk id="6180" creationId="{BFF30785-305E-45D7-984F-5AA93D3CA561}"/>
          </ac:spMkLst>
        </pc:spChg>
        <pc:spChg chg="add del">
          <ac:chgData name="BEN KHALFALLAH Hela ItimAsrScoVdf" userId="d55be94f-4073-46ba-88ef-465599598fde" providerId="ADAL" clId="{95D44BD7-FC8D-4C7D-AFD0-C50903788458}" dt="2023-04-19T09:14:34.180" v="626" actId="26606"/>
          <ac:spMkLst>
            <pc:docMk/>
            <pc:sldMk cId="658993076" sldId="273"/>
            <ac:spMk id="6182" creationId="{2A85F7B3-F4E6-4FBF-B74E-43CAB468F500}"/>
          </ac:spMkLst>
        </pc:spChg>
        <pc:spChg chg="add">
          <ac:chgData name="BEN KHALFALLAH Hela ItimAsrScoVdf" userId="d55be94f-4073-46ba-88ef-465599598fde" providerId="ADAL" clId="{95D44BD7-FC8D-4C7D-AFD0-C50903788458}" dt="2023-04-19T09:14:34.208" v="627" actId="26606"/>
          <ac:spMkLst>
            <pc:docMk/>
            <pc:sldMk cId="658993076" sldId="273"/>
            <ac:spMk id="6185" creationId="{8CD2B798-7994-4548-A2BE-4AEF9C1A5FAE}"/>
          </ac:spMkLst>
        </pc:spChg>
        <pc:spChg chg="add">
          <ac:chgData name="BEN KHALFALLAH Hela ItimAsrScoVdf" userId="d55be94f-4073-46ba-88ef-465599598fde" providerId="ADAL" clId="{95D44BD7-FC8D-4C7D-AFD0-C50903788458}" dt="2023-04-19T09:14:34.208" v="627" actId="26606"/>
          <ac:spMkLst>
            <pc:docMk/>
            <pc:sldMk cId="658993076" sldId="273"/>
            <ac:spMk id="6186" creationId="{E6162320-3B67-42BB-AF9D-939326E6489E}"/>
          </ac:spMkLst>
        </pc:spChg>
        <pc:spChg chg="add">
          <ac:chgData name="BEN KHALFALLAH Hela ItimAsrScoVdf" userId="d55be94f-4073-46ba-88ef-465599598fde" providerId="ADAL" clId="{95D44BD7-FC8D-4C7D-AFD0-C50903788458}" dt="2023-04-19T09:14:34.208" v="627" actId="26606"/>
          <ac:spMkLst>
            <pc:docMk/>
            <pc:sldMk cId="658993076" sldId="273"/>
            <ac:spMk id="6188" creationId="{774A886E-E8EF-48CC-8764-20EAE4538CB7}"/>
          </ac:spMkLst>
        </pc:spChg>
        <pc:picChg chg="add del mod ord">
          <ac:chgData name="BEN KHALFALLAH Hela ItimAsrScoVdf" userId="d55be94f-4073-46ba-88ef-465599598fde" providerId="ADAL" clId="{95D44BD7-FC8D-4C7D-AFD0-C50903788458}" dt="2023-04-19T09:13:08.388" v="615" actId="478"/>
          <ac:picMkLst>
            <pc:docMk/>
            <pc:sldMk cId="658993076" sldId="273"/>
            <ac:picMk id="5" creationId="{CA6EB4DD-0EFA-4AFA-AC2A-CBD0105DDCCC}"/>
          </ac:picMkLst>
        </pc:picChg>
        <pc:picChg chg="add mod">
          <ac:chgData name="BEN KHALFALLAH Hela ItimAsrScoVdf" userId="d55be94f-4073-46ba-88ef-465599598fde" providerId="ADAL" clId="{95D44BD7-FC8D-4C7D-AFD0-C50903788458}" dt="2023-04-19T09:14:34.208" v="627" actId="26606"/>
          <ac:picMkLst>
            <pc:docMk/>
            <pc:sldMk cId="658993076" sldId="273"/>
            <ac:picMk id="6146" creationId="{F792909E-9ACA-4E6F-BC51-E8390B79E854}"/>
          </ac:picMkLst>
        </pc:picChg>
        <pc:cxnChg chg="add del">
          <ac:chgData name="BEN KHALFALLAH Hela ItimAsrScoVdf" userId="d55be94f-4073-46ba-88ef-465599598fde" providerId="ADAL" clId="{95D44BD7-FC8D-4C7D-AFD0-C50903788458}" dt="2023-04-19T09:12:30.672" v="599" actId="26606"/>
          <ac:cxnSpMkLst>
            <pc:docMk/>
            <pc:sldMk cId="658993076" sldId="273"/>
            <ac:cxnSpMk id="14" creationId="{6722E143-84C1-4F95-937C-78B92D2811CF}"/>
          </ac:cxnSpMkLst>
        </pc:cxnChg>
        <pc:cxnChg chg="add del">
          <ac:chgData name="BEN KHALFALLAH Hela ItimAsrScoVdf" userId="d55be94f-4073-46ba-88ef-465599598fde" providerId="ADAL" clId="{95D44BD7-FC8D-4C7D-AFD0-C50903788458}" dt="2023-04-19T09:12:34.267" v="601" actId="26606"/>
          <ac:cxnSpMkLst>
            <pc:docMk/>
            <pc:sldMk cId="658993076" sldId="273"/>
            <ac:cxnSpMk id="18" creationId="{354C29FE-6D99-4083-90D8-9683EA5D443A}"/>
          </ac:cxnSpMkLst>
        </pc:cxnChg>
        <pc:cxnChg chg="add del">
          <ac:chgData name="BEN KHALFALLAH Hela ItimAsrScoVdf" userId="d55be94f-4073-46ba-88ef-465599598fde" providerId="ADAL" clId="{95D44BD7-FC8D-4C7D-AFD0-C50903788458}" dt="2023-04-19T09:12:34.267" v="601" actId="26606"/>
          <ac:cxnSpMkLst>
            <pc:docMk/>
            <pc:sldMk cId="658993076" sldId="273"/>
            <ac:cxnSpMk id="20" creationId="{6722E143-84C1-4F95-937C-78B92D2811CF}"/>
          </ac:cxnSpMkLst>
        </pc:cxnChg>
        <pc:cxnChg chg="add del">
          <ac:chgData name="BEN KHALFALLAH Hela ItimAsrScoVdf" userId="d55be94f-4073-46ba-88ef-465599598fde" providerId="ADAL" clId="{95D44BD7-FC8D-4C7D-AFD0-C50903788458}" dt="2023-04-19T09:12:46.406" v="603" actId="26606"/>
          <ac:cxnSpMkLst>
            <pc:docMk/>
            <pc:sldMk cId="658993076" sldId="273"/>
            <ac:cxnSpMk id="24" creationId="{6722E143-84C1-4F95-937C-78B92D2811CF}"/>
          </ac:cxnSpMkLst>
        </pc:cxnChg>
        <pc:cxnChg chg="add del">
          <ac:chgData name="BEN KHALFALLAH Hela ItimAsrScoVdf" userId="d55be94f-4073-46ba-88ef-465599598fde" providerId="ADAL" clId="{95D44BD7-FC8D-4C7D-AFD0-C50903788458}" dt="2023-04-19T09:12:46.406" v="603" actId="26606"/>
          <ac:cxnSpMkLst>
            <pc:docMk/>
            <pc:sldMk cId="658993076" sldId="273"/>
            <ac:cxnSpMk id="26" creationId="{E0E62FBC-456F-48AE-91ED-3956405D76D2}"/>
          </ac:cxnSpMkLst>
        </pc:cxnChg>
        <pc:cxnChg chg="add del">
          <ac:chgData name="BEN KHALFALLAH Hela ItimAsrScoVdf" userId="d55be94f-4073-46ba-88ef-465599598fde" providerId="ADAL" clId="{95D44BD7-FC8D-4C7D-AFD0-C50903788458}" dt="2023-04-19T09:12:52.443" v="605" actId="26606"/>
          <ac:cxnSpMkLst>
            <pc:docMk/>
            <pc:sldMk cId="658993076" sldId="273"/>
            <ac:cxnSpMk id="30" creationId="{6722E143-84C1-4F95-937C-78B92D2811CF}"/>
          </ac:cxnSpMkLst>
        </pc:cxnChg>
        <pc:cxnChg chg="add del">
          <ac:chgData name="BEN KHALFALLAH Hela ItimAsrScoVdf" userId="d55be94f-4073-46ba-88ef-465599598fde" providerId="ADAL" clId="{95D44BD7-FC8D-4C7D-AFD0-C50903788458}" dt="2023-04-19T09:12:52.443" v="605" actId="26606"/>
          <ac:cxnSpMkLst>
            <pc:docMk/>
            <pc:sldMk cId="658993076" sldId="273"/>
            <ac:cxnSpMk id="32" creationId="{B25F28BA-1F8F-4067-9CFA-0DBF0C7AF2A4}"/>
          </ac:cxnSpMkLst>
        </pc:cxnChg>
        <pc:cxnChg chg="add del">
          <ac:chgData name="BEN KHALFALLAH Hela ItimAsrScoVdf" userId="d55be94f-4073-46ba-88ef-465599598fde" providerId="ADAL" clId="{95D44BD7-FC8D-4C7D-AFD0-C50903788458}" dt="2023-04-19T09:12:57.873" v="607" actId="26606"/>
          <ac:cxnSpMkLst>
            <pc:docMk/>
            <pc:sldMk cId="658993076" sldId="273"/>
            <ac:cxnSpMk id="36" creationId="{6722E143-84C1-4F95-937C-78B92D2811CF}"/>
          </ac:cxnSpMkLst>
        </pc:cxnChg>
        <pc:cxnChg chg="add del">
          <ac:chgData name="BEN KHALFALLAH Hela ItimAsrScoVdf" userId="d55be94f-4073-46ba-88ef-465599598fde" providerId="ADAL" clId="{95D44BD7-FC8D-4C7D-AFD0-C50903788458}" dt="2023-04-19T09:12:57.873" v="607" actId="26606"/>
          <ac:cxnSpMkLst>
            <pc:docMk/>
            <pc:sldMk cId="658993076" sldId="273"/>
            <ac:cxnSpMk id="38" creationId="{96D07482-83A3-4451-943C-B46961082957}"/>
          </ac:cxnSpMkLst>
        </pc:cxnChg>
        <pc:cxnChg chg="add del">
          <ac:chgData name="BEN KHALFALLAH Hela ItimAsrScoVdf" userId="d55be94f-4073-46ba-88ef-465599598fde" providerId="ADAL" clId="{95D44BD7-FC8D-4C7D-AFD0-C50903788458}" dt="2023-04-19T09:12:59.698" v="609" actId="26606"/>
          <ac:cxnSpMkLst>
            <pc:docMk/>
            <pc:sldMk cId="658993076" sldId="273"/>
            <ac:cxnSpMk id="42" creationId="{6722E143-84C1-4F95-937C-78B92D2811CF}"/>
          </ac:cxnSpMkLst>
        </pc:cxnChg>
        <pc:cxnChg chg="add del">
          <ac:chgData name="BEN KHALFALLAH Hela ItimAsrScoVdf" userId="d55be94f-4073-46ba-88ef-465599598fde" providerId="ADAL" clId="{95D44BD7-FC8D-4C7D-AFD0-C50903788458}" dt="2023-04-19T09:12:59.698" v="609" actId="26606"/>
          <ac:cxnSpMkLst>
            <pc:docMk/>
            <pc:sldMk cId="658993076" sldId="273"/>
            <ac:cxnSpMk id="44" creationId="{354C29FE-6D99-4083-90D8-9683EA5D443A}"/>
          </ac:cxnSpMkLst>
        </pc:cxnChg>
        <pc:cxnChg chg="add del">
          <ac:chgData name="BEN KHALFALLAH Hela ItimAsrScoVdf" userId="d55be94f-4073-46ba-88ef-465599598fde" providerId="ADAL" clId="{95D44BD7-FC8D-4C7D-AFD0-C50903788458}" dt="2023-04-19T09:13:01.679" v="611" actId="26606"/>
          <ac:cxnSpMkLst>
            <pc:docMk/>
            <pc:sldMk cId="658993076" sldId="273"/>
            <ac:cxnSpMk id="48" creationId="{6722E143-84C1-4F95-937C-78B92D2811CF}"/>
          </ac:cxnSpMkLst>
        </pc:cxnChg>
        <pc:cxnChg chg="add del">
          <ac:chgData name="BEN KHALFALLAH Hela ItimAsrScoVdf" userId="d55be94f-4073-46ba-88ef-465599598fde" providerId="ADAL" clId="{95D44BD7-FC8D-4C7D-AFD0-C50903788458}" dt="2023-04-19T09:13:06.360" v="613" actId="26606"/>
          <ac:cxnSpMkLst>
            <pc:docMk/>
            <pc:sldMk cId="658993076" sldId="273"/>
            <ac:cxnSpMk id="52" creationId="{6722E143-84C1-4F95-937C-78B92D2811CF}"/>
          </ac:cxnSpMkLst>
        </pc:cxnChg>
        <pc:cxnChg chg="add del">
          <ac:chgData name="BEN KHALFALLAH Hela ItimAsrScoVdf" userId="d55be94f-4073-46ba-88ef-465599598fde" providerId="ADAL" clId="{95D44BD7-FC8D-4C7D-AFD0-C50903788458}" dt="2023-04-19T09:13:06.360" v="613" actId="26606"/>
          <ac:cxnSpMkLst>
            <pc:docMk/>
            <pc:sldMk cId="658993076" sldId="273"/>
            <ac:cxnSpMk id="54" creationId="{E0E62FBC-456F-48AE-91ED-3956405D76D2}"/>
          </ac:cxnSpMkLst>
        </pc:cxnChg>
        <pc:cxnChg chg="add del">
          <ac:chgData name="BEN KHALFALLAH Hela ItimAsrScoVdf" userId="d55be94f-4073-46ba-88ef-465599598fde" providerId="ADAL" clId="{95D44BD7-FC8D-4C7D-AFD0-C50903788458}" dt="2023-04-19T09:14:34.208" v="627" actId="26606"/>
          <ac:cxnSpMkLst>
            <pc:docMk/>
            <pc:sldMk cId="658993076" sldId="273"/>
            <ac:cxnSpMk id="58" creationId="{6722E143-84C1-4F95-937C-78B92D2811CF}"/>
          </ac:cxnSpMkLst>
        </pc:cxnChg>
        <pc:cxnChg chg="add del">
          <ac:chgData name="BEN KHALFALLAH Hela ItimAsrScoVdf" userId="d55be94f-4073-46ba-88ef-465599598fde" providerId="ADAL" clId="{95D44BD7-FC8D-4C7D-AFD0-C50903788458}" dt="2023-04-19T09:14:17.279" v="618" actId="26606"/>
          <ac:cxnSpMkLst>
            <pc:docMk/>
            <pc:sldMk cId="658993076" sldId="273"/>
            <ac:cxnSpMk id="6155" creationId="{15E01FA5-D766-43CA-A83D-E7CF3F04E96F}"/>
          </ac:cxnSpMkLst>
        </pc:cxnChg>
        <pc:cxnChg chg="add del">
          <ac:chgData name="BEN KHALFALLAH Hela ItimAsrScoVdf" userId="d55be94f-4073-46ba-88ef-465599598fde" providerId="ADAL" clId="{95D44BD7-FC8D-4C7D-AFD0-C50903788458}" dt="2023-04-19T09:14:17.279" v="618" actId="26606"/>
          <ac:cxnSpMkLst>
            <pc:docMk/>
            <pc:sldMk cId="658993076" sldId="273"/>
            <ac:cxnSpMk id="6159" creationId="{811DCF04-0C7C-44FC-8246-FC8D736B1A71}"/>
          </ac:cxnSpMkLst>
        </pc:cxnChg>
        <pc:cxnChg chg="add del">
          <ac:chgData name="BEN KHALFALLAH Hela ItimAsrScoVdf" userId="d55be94f-4073-46ba-88ef-465599598fde" providerId="ADAL" clId="{95D44BD7-FC8D-4C7D-AFD0-C50903788458}" dt="2023-04-19T09:14:19.852" v="620" actId="26606"/>
          <ac:cxnSpMkLst>
            <pc:docMk/>
            <pc:sldMk cId="658993076" sldId="273"/>
            <ac:cxnSpMk id="6163" creationId="{6722E143-84C1-4F95-937C-78B92D2811CF}"/>
          </ac:cxnSpMkLst>
        </pc:cxnChg>
        <pc:cxnChg chg="add del">
          <ac:chgData name="BEN KHALFALLAH Hela ItimAsrScoVdf" userId="d55be94f-4073-46ba-88ef-465599598fde" providerId="ADAL" clId="{95D44BD7-FC8D-4C7D-AFD0-C50903788458}" dt="2023-04-19T09:14:19.852" v="620" actId="26606"/>
          <ac:cxnSpMkLst>
            <pc:docMk/>
            <pc:sldMk cId="658993076" sldId="273"/>
            <ac:cxnSpMk id="6165" creationId="{96D07482-83A3-4451-943C-B46961082957}"/>
          </ac:cxnSpMkLst>
        </pc:cxnChg>
        <pc:cxnChg chg="add del">
          <ac:chgData name="BEN KHALFALLAH Hela ItimAsrScoVdf" userId="d55be94f-4073-46ba-88ef-465599598fde" providerId="ADAL" clId="{95D44BD7-FC8D-4C7D-AFD0-C50903788458}" dt="2023-04-19T09:14:27.934" v="622" actId="26606"/>
          <ac:cxnSpMkLst>
            <pc:docMk/>
            <pc:sldMk cId="658993076" sldId="273"/>
            <ac:cxnSpMk id="6169" creationId="{6722E143-84C1-4F95-937C-78B92D2811CF}"/>
          </ac:cxnSpMkLst>
        </pc:cxnChg>
        <pc:cxnChg chg="add del">
          <ac:chgData name="BEN KHALFALLAH Hela ItimAsrScoVdf" userId="d55be94f-4073-46ba-88ef-465599598fde" providerId="ADAL" clId="{95D44BD7-FC8D-4C7D-AFD0-C50903788458}" dt="2023-04-19T09:14:27.934" v="622" actId="26606"/>
          <ac:cxnSpMkLst>
            <pc:docMk/>
            <pc:sldMk cId="658993076" sldId="273"/>
            <ac:cxnSpMk id="6171" creationId="{EB1993F9-CFC5-495F-9F26-19953445357F}"/>
          </ac:cxnSpMkLst>
        </pc:cxnChg>
        <pc:cxnChg chg="add del">
          <ac:chgData name="BEN KHALFALLAH Hela ItimAsrScoVdf" userId="d55be94f-4073-46ba-88ef-465599598fde" providerId="ADAL" clId="{95D44BD7-FC8D-4C7D-AFD0-C50903788458}" dt="2023-04-19T09:14:30.932" v="624" actId="26606"/>
          <ac:cxnSpMkLst>
            <pc:docMk/>
            <pc:sldMk cId="658993076" sldId="273"/>
            <ac:cxnSpMk id="6175" creationId="{6722E143-84C1-4F95-937C-78B92D2811CF}"/>
          </ac:cxnSpMkLst>
        </pc:cxnChg>
        <pc:cxnChg chg="add del">
          <ac:chgData name="BEN KHALFALLAH Hela ItimAsrScoVdf" userId="d55be94f-4073-46ba-88ef-465599598fde" providerId="ADAL" clId="{95D44BD7-FC8D-4C7D-AFD0-C50903788458}" dt="2023-04-19T09:14:30.932" v="624" actId="26606"/>
          <ac:cxnSpMkLst>
            <pc:docMk/>
            <pc:sldMk cId="658993076" sldId="273"/>
            <ac:cxnSpMk id="6177" creationId="{96D07482-83A3-4451-943C-B46961082957}"/>
          </ac:cxnSpMkLst>
        </pc:cxnChg>
        <pc:cxnChg chg="add del">
          <ac:chgData name="BEN KHALFALLAH Hela ItimAsrScoVdf" userId="d55be94f-4073-46ba-88ef-465599598fde" providerId="ADAL" clId="{95D44BD7-FC8D-4C7D-AFD0-C50903788458}" dt="2023-04-19T09:14:34.180" v="626" actId="26606"/>
          <ac:cxnSpMkLst>
            <pc:docMk/>
            <pc:sldMk cId="658993076" sldId="273"/>
            <ac:cxnSpMk id="6181" creationId="{15E01FA5-D766-43CA-A83D-E7CF3F04E96F}"/>
          </ac:cxnSpMkLst>
        </pc:cxnChg>
        <pc:cxnChg chg="add del">
          <ac:chgData name="BEN KHALFALLAH Hela ItimAsrScoVdf" userId="d55be94f-4073-46ba-88ef-465599598fde" providerId="ADAL" clId="{95D44BD7-FC8D-4C7D-AFD0-C50903788458}" dt="2023-04-19T09:14:34.180" v="626" actId="26606"/>
          <ac:cxnSpMkLst>
            <pc:docMk/>
            <pc:sldMk cId="658993076" sldId="273"/>
            <ac:cxnSpMk id="6183" creationId="{73741D5B-1709-4CDB-963A-CC3C749412B8}"/>
          </ac:cxnSpMkLst>
        </pc:cxnChg>
        <pc:cxnChg chg="add">
          <ac:chgData name="BEN KHALFALLAH Hela ItimAsrScoVdf" userId="d55be94f-4073-46ba-88ef-465599598fde" providerId="ADAL" clId="{95D44BD7-FC8D-4C7D-AFD0-C50903788458}" dt="2023-04-19T09:14:34.208" v="627" actId="26606"/>
          <ac:cxnSpMkLst>
            <pc:docMk/>
            <pc:sldMk cId="658993076" sldId="273"/>
            <ac:cxnSpMk id="6187" creationId="{6722E143-84C1-4F95-937C-78B92D2811CF}"/>
          </ac:cxnSpMkLst>
        </pc:cxnChg>
        <pc:cxnChg chg="add">
          <ac:chgData name="BEN KHALFALLAH Hela ItimAsrScoVdf" userId="d55be94f-4073-46ba-88ef-465599598fde" providerId="ADAL" clId="{95D44BD7-FC8D-4C7D-AFD0-C50903788458}" dt="2023-04-19T09:14:34.208" v="627" actId="26606"/>
          <ac:cxnSpMkLst>
            <pc:docMk/>
            <pc:sldMk cId="658993076" sldId="273"/>
            <ac:cxnSpMk id="6189" creationId="{EB1993F9-CFC5-495F-9F26-19953445357F}"/>
          </ac:cxnSpMkLst>
        </pc:cxnChg>
      </pc:sldChg>
      <pc:sldChg chg="addSp delSp modSp add del mod setBg modClrScheme delDesignElem chgLayout">
        <pc:chgData name="BEN KHALFALLAH Hela ItimAsrScoVdf" userId="d55be94f-4073-46ba-88ef-465599598fde" providerId="ADAL" clId="{95D44BD7-FC8D-4C7D-AFD0-C50903788458}" dt="2023-04-19T22:32:02.203" v="5824" actId="47"/>
        <pc:sldMkLst>
          <pc:docMk/>
          <pc:sldMk cId="3741269841" sldId="274"/>
        </pc:sldMkLst>
        <pc:spChg chg="mod ord">
          <ac:chgData name="BEN KHALFALLAH Hela ItimAsrScoVdf" userId="d55be94f-4073-46ba-88ef-465599598fde" providerId="ADAL" clId="{95D44BD7-FC8D-4C7D-AFD0-C50903788458}" dt="2023-04-19T18:28:05.087" v="3616" actId="26606"/>
          <ac:spMkLst>
            <pc:docMk/>
            <pc:sldMk cId="3741269841" sldId="274"/>
            <ac:spMk id="2" creationId="{45849342-7F29-42E3-AD7D-0184A5A7A8A7}"/>
          </ac:spMkLst>
        </pc:spChg>
        <pc:spChg chg="add mod ord">
          <ac:chgData name="BEN KHALFALLAH Hela ItimAsrScoVdf" userId="d55be94f-4073-46ba-88ef-465599598fde" providerId="ADAL" clId="{95D44BD7-FC8D-4C7D-AFD0-C50903788458}" dt="2023-04-19T18:30:30.917" v="3651" actId="20577"/>
          <ac:spMkLst>
            <pc:docMk/>
            <pc:sldMk cId="3741269841" sldId="274"/>
            <ac:spMk id="4" creationId="{B3625EEA-5828-4D6E-B7EB-C10BC879A91A}"/>
          </ac:spMkLst>
        </pc:spChg>
        <pc:spChg chg="add del">
          <ac:chgData name="BEN KHALFALLAH Hela ItimAsrScoVdf" userId="d55be94f-4073-46ba-88ef-465599598fde" providerId="ADAL" clId="{95D44BD7-FC8D-4C7D-AFD0-C50903788458}" dt="2023-04-19T10:09:05.398" v="817" actId="26606"/>
          <ac:spMkLst>
            <pc:docMk/>
            <pc:sldMk cId="3741269841" sldId="274"/>
            <ac:spMk id="6" creationId="{F7422F06-6017-4361-8872-E0E2CEB20B48}"/>
          </ac:spMkLst>
        </pc:spChg>
        <pc:spChg chg="add del">
          <ac:chgData name="BEN KHALFALLAH Hela ItimAsrScoVdf" userId="d55be94f-4073-46ba-88ef-465599598fde" providerId="ADAL" clId="{95D44BD7-FC8D-4C7D-AFD0-C50903788458}" dt="2023-04-19T10:10:04.871" v="834" actId="26606"/>
          <ac:spMkLst>
            <pc:docMk/>
            <pc:sldMk cId="3741269841" sldId="274"/>
            <ac:spMk id="9" creationId="{B0890400-BB8B-4A44-AB63-65C7CA223EBA}"/>
          </ac:spMkLst>
        </pc:spChg>
        <pc:spChg chg="add del">
          <ac:chgData name="BEN KHALFALLAH Hela ItimAsrScoVdf" userId="d55be94f-4073-46ba-88ef-465599598fde" providerId="ADAL" clId="{95D44BD7-FC8D-4C7D-AFD0-C50903788458}" dt="2023-04-19T10:01:28.822" v="759" actId="26606"/>
          <ac:spMkLst>
            <pc:docMk/>
            <pc:sldMk cId="3741269841" sldId="274"/>
            <ac:spMk id="10" creationId="{90AAC386-A18D-4525-AD1B-4D227ED34C84}"/>
          </ac:spMkLst>
        </pc:spChg>
        <pc:spChg chg="add del">
          <ac:chgData name="BEN KHALFALLAH Hela ItimAsrScoVdf" userId="d55be94f-4073-46ba-88ef-465599598fde" providerId="ADAL" clId="{95D44BD7-FC8D-4C7D-AFD0-C50903788458}" dt="2023-04-19T10:08:58.051" v="814" actId="26606"/>
          <ac:spMkLst>
            <pc:docMk/>
            <pc:sldMk cId="3741269841" sldId="274"/>
            <ac:spMk id="13" creationId="{883F9AA6-0DA9-4F38-AA8A-C355838EB933}"/>
          </ac:spMkLst>
        </pc:spChg>
        <pc:spChg chg="add del">
          <ac:chgData name="BEN KHALFALLAH Hela ItimAsrScoVdf" userId="d55be94f-4073-46ba-88ef-465599598fde" providerId="ADAL" clId="{95D44BD7-FC8D-4C7D-AFD0-C50903788458}" dt="2023-04-19T10:01:33.216" v="761" actId="26606"/>
          <ac:spMkLst>
            <pc:docMk/>
            <pc:sldMk cId="3741269841" sldId="274"/>
            <ac:spMk id="15" creationId="{F7422F06-6017-4361-8872-E0E2CEB20B48}"/>
          </ac:spMkLst>
        </pc:spChg>
        <pc:spChg chg="add del">
          <ac:chgData name="BEN KHALFALLAH Hela ItimAsrScoVdf" userId="d55be94f-4073-46ba-88ef-465599598fde" providerId="ADAL" clId="{95D44BD7-FC8D-4C7D-AFD0-C50903788458}" dt="2023-04-19T10:10:11.725" v="838" actId="26606"/>
          <ac:spMkLst>
            <pc:docMk/>
            <pc:sldMk cId="3741269841" sldId="274"/>
            <ac:spMk id="20" creationId="{77D7B666-D5E6-48CE-B26A-FB5E5C34AF90}"/>
          </ac:spMkLst>
        </pc:spChg>
        <pc:spChg chg="add del">
          <ac:chgData name="BEN KHALFALLAH Hela ItimAsrScoVdf" userId="d55be94f-4073-46ba-88ef-465599598fde" providerId="ADAL" clId="{95D44BD7-FC8D-4C7D-AFD0-C50903788458}" dt="2023-04-19T10:10:11.725" v="838" actId="26606"/>
          <ac:spMkLst>
            <pc:docMk/>
            <pc:sldMk cId="3741269841" sldId="274"/>
            <ac:spMk id="23" creationId="{F6EE670A-A41A-44AD-BC1C-2090365EB5B3}"/>
          </ac:spMkLst>
        </pc:spChg>
        <pc:spChg chg="add del">
          <ac:chgData name="BEN KHALFALLAH Hela ItimAsrScoVdf" userId="d55be94f-4073-46ba-88ef-465599598fde" providerId="ADAL" clId="{95D44BD7-FC8D-4C7D-AFD0-C50903788458}" dt="2023-04-19T17:21:05.884" v="2912" actId="26606"/>
          <ac:spMkLst>
            <pc:docMk/>
            <pc:sldMk cId="3741269841" sldId="274"/>
            <ac:spMk id="25" creationId="{B0890400-BB8B-4A44-AB63-65C7CA223EBA}"/>
          </ac:spMkLst>
        </pc:spChg>
        <pc:spChg chg="add del">
          <ac:chgData name="BEN KHALFALLAH Hela ItimAsrScoVdf" userId="d55be94f-4073-46ba-88ef-465599598fde" providerId="ADAL" clId="{95D44BD7-FC8D-4C7D-AFD0-C50903788458}" dt="2023-04-19T18:28:05.087" v="3616" actId="26606"/>
          <ac:spMkLst>
            <pc:docMk/>
            <pc:sldMk cId="3741269841" sldId="274"/>
            <ac:spMk id="49159" creationId="{81AEB8A9-B768-4E30-BA55-D919E6687343}"/>
          </ac:spMkLst>
        </pc:spChg>
        <pc:graphicFrameChg chg="add del mod modGraphic">
          <ac:chgData name="BEN KHALFALLAH Hela ItimAsrScoVdf" userId="d55be94f-4073-46ba-88ef-465599598fde" providerId="ADAL" clId="{95D44BD7-FC8D-4C7D-AFD0-C50903788458}" dt="2023-04-19T10:09:30.739" v="818" actId="478"/>
          <ac:graphicFrameMkLst>
            <pc:docMk/>
            <pc:sldMk cId="3741269841" sldId="274"/>
            <ac:graphicFrameMk id="3" creationId="{0C1F68FF-1E11-4FCE-B806-75B57E7C45BF}"/>
          </ac:graphicFrameMkLst>
        </pc:graphicFrameChg>
        <pc:picChg chg="add del">
          <ac:chgData name="BEN KHALFALLAH Hela ItimAsrScoVdf" userId="d55be94f-4073-46ba-88ef-465599598fde" providerId="ADAL" clId="{95D44BD7-FC8D-4C7D-AFD0-C50903788458}" dt="2023-04-19T10:10:07.874" v="836" actId="26606"/>
          <ac:picMkLst>
            <pc:docMk/>
            <pc:sldMk cId="3741269841" sldId="274"/>
            <ac:picMk id="18" creationId="{FDE4D2B7-E16F-B309-6E39-42C23A7D060D}"/>
          </ac:picMkLst>
        </pc:picChg>
        <pc:picChg chg="add mod">
          <ac:chgData name="BEN KHALFALLAH Hela ItimAsrScoVdf" userId="d55be94f-4073-46ba-88ef-465599598fde" providerId="ADAL" clId="{95D44BD7-FC8D-4C7D-AFD0-C50903788458}" dt="2023-04-19T18:28:05.087" v="3616" actId="26606"/>
          <ac:picMkLst>
            <pc:docMk/>
            <pc:sldMk cId="3741269841" sldId="274"/>
            <ac:picMk id="49154" creationId="{D8DF6CE2-BFD4-4ED1-9EB9-226DDB23A010}"/>
          </ac:picMkLst>
        </pc:picChg>
        <pc:cxnChg chg="add del">
          <ac:chgData name="BEN KHALFALLAH Hela ItimAsrScoVdf" userId="d55be94f-4073-46ba-88ef-465599598fde" providerId="ADAL" clId="{95D44BD7-FC8D-4C7D-AFD0-C50903788458}" dt="2023-04-19T10:09:05.398" v="817" actId="26606"/>
          <ac:cxnSpMkLst>
            <pc:docMk/>
            <pc:sldMk cId="3741269841" sldId="274"/>
            <ac:cxnSpMk id="5" creationId="{22953FD7-F17A-4D8D-8237-93E8D567166C}"/>
          </ac:cxnSpMkLst>
        </pc:cxnChg>
        <pc:cxnChg chg="add del">
          <ac:chgData name="BEN KHALFALLAH Hela ItimAsrScoVdf" userId="d55be94f-4073-46ba-88ef-465599598fde" providerId="ADAL" clId="{95D44BD7-FC8D-4C7D-AFD0-C50903788458}" dt="2023-04-19T10:10:04.871" v="834" actId="26606"/>
          <ac:cxnSpMkLst>
            <pc:docMk/>
            <pc:sldMk cId="3741269841" sldId="274"/>
            <ac:cxnSpMk id="7" creationId="{4D39B797-CDC6-4529-8A36-9CBFC9816337}"/>
          </ac:cxnSpMkLst>
        </pc:cxnChg>
        <pc:cxnChg chg="add del">
          <ac:chgData name="BEN KHALFALLAH Hela ItimAsrScoVdf" userId="d55be94f-4073-46ba-88ef-465599598fde" providerId="ADAL" clId="{95D44BD7-FC8D-4C7D-AFD0-C50903788458}" dt="2023-04-19T10:01:28.822" v="759" actId="26606"/>
          <ac:cxnSpMkLst>
            <pc:docMk/>
            <pc:sldMk cId="3741269841" sldId="274"/>
            <ac:cxnSpMk id="8" creationId="{22953FD7-F17A-4D8D-8237-93E8D567166C}"/>
          </ac:cxnSpMkLst>
        </pc:cxnChg>
        <pc:cxnChg chg="add del">
          <ac:chgData name="BEN KHALFALLAH Hela ItimAsrScoVdf" userId="d55be94f-4073-46ba-88ef-465599598fde" providerId="ADAL" clId="{95D44BD7-FC8D-4C7D-AFD0-C50903788458}" dt="2023-04-19T10:08:55.753" v="812" actId="26606"/>
          <ac:cxnSpMkLst>
            <pc:docMk/>
            <pc:sldMk cId="3741269841" sldId="274"/>
            <ac:cxnSpMk id="11" creationId="{22953FD7-F17A-4D8D-8237-93E8D567166C}"/>
          </ac:cxnSpMkLst>
        </pc:cxnChg>
        <pc:cxnChg chg="add del">
          <ac:chgData name="BEN KHALFALLAH Hela ItimAsrScoVdf" userId="d55be94f-4073-46ba-88ef-465599598fde" providerId="ADAL" clId="{95D44BD7-FC8D-4C7D-AFD0-C50903788458}" dt="2023-04-19T10:01:28.822" v="759" actId="26606"/>
          <ac:cxnSpMkLst>
            <pc:docMk/>
            <pc:sldMk cId="3741269841" sldId="274"/>
            <ac:cxnSpMk id="12" creationId="{C34C4AD0-FE94-4E84-ACA6-CC5BF1A11822}"/>
          </ac:cxnSpMkLst>
        </pc:cxnChg>
        <pc:cxnChg chg="add del">
          <ac:chgData name="BEN KHALFALLAH Hela ItimAsrScoVdf" userId="d55be94f-4073-46ba-88ef-465599598fde" providerId="ADAL" clId="{95D44BD7-FC8D-4C7D-AFD0-C50903788458}" dt="2023-04-19T10:01:33.216" v="761" actId="26606"/>
          <ac:cxnSpMkLst>
            <pc:docMk/>
            <pc:sldMk cId="3741269841" sldId="274"/>
            <ac:cxnSpMk id="14" creationId="{22953FD7-F17A-4D8D-8237-93E8D567166C}"/>
          </ac:cxnSpMkLst>
        </pc:cxnChg>
        <pc:cxnChg chg="add del">
          <ac:chgData name="BEN KHALFALLAH Hela ItimAsrScoVdf" userId="d55be94f-4073-46ba-88ef-465599598fde" providerId="ADAL" clId="{95D44BD7-FC8D-4C7D-AFD0-C50903788458}" dt="2023-04-19T10:08:58.051" v="814" actId="26606"/>
          <ac:cxnSpMkLst>
            <pc:docMk/>
            <pc:sldMk cId="3741269841" sldId="274"/>
            <ac:cxnSpMk id="16" creationId="{22953FD7-F17A-4D8D-8237-93E8D567166C}"/>
          </ac:cxnSpMkLst>
        </pc:cxnChg>
        <pc:cxnChg chg="add del">
          <ac:chgData name="BEN KHALFALLAH Hela ItimAsrScoVdf" userId="d55be94f-4073-46ba-88ef-465599598fde" providerId="ADAL" clId="{95D44BD7-FC8D-4C7D-AFD0-C50903788458}" dt="2023-04-19T10:08:58.051" v="814" actId="26606"/>
          <ac:cxnSpMkLst>
            <pc:docMk/>
            <pc:sldMk cId="3741269841" sldId="274"/>
            <ac:cxnSpMk id="17" creationId="{5C45FA27-EB18-4E04-8C96-68F7A0BC1DD9}"/>
          </ac:cxnSpMkLst>
        </pc:cxnChg>
        <pc:cxnChg chg="add del">
          <ac:chgData name="BEN KHALFALLAH Hela ItimAsrScoVdf" userId="d55be94f-4073-46ba-88ef-465599598fde" providerId="ADAL" clId="{95D44BD7-FC8D-4C7D-AFD0-C50903788458}" dt="2023-04-19T10:09:05.336" v="816" actId="26606"/>
          <ac:cxnSpMkLst>
            <pc:docMk/>
            <pc:sldMk cId="3741269841" sldId="274"/>
            <ac:cxnSpMk id="19" creationId="{22953FD7-F17A-4D8D-8237-93E8D567166C}"/>
          </ac:cxnSpMkLst>
        </pc:cxnChg>
        <pc:cxnChg chg="add del">
          <ac:chgData name="BEN KHALFALLAH Hela ItimAsrScoVdf" userId="d55be94f-4073-46ba-88ef-465599598fde" providerId="ADAL" clId="{95D44BD7-FC8D-4C7D-AFD0-C50903788458}" dt="2023-04-19T10:09:35.531" v="819" actId="700"/>
          <ac:cxnSpMkLst>
            <pc:docMk/>
            <pc:sldMk cId="3741269841" sldId="274"/>
            <ac:cxnSpMk id="21" creationId="{15F1CC53-719A-4763-BF30-5E25A63CEF3C}"/>
          </ac:cxnSpMkLst>
        </pc:cxnChg>
        <pc:cxnChg chg="add del">
          <ac:chgData name="BEN KHALFALLAH Hela ItimAsrScoVdf" userId="d55be94f-4073-46ba-88ef-465599598fde" providerId="ADAL" clId="{95D44BD7-FC8D-4C7D-AFD0-C50903788458}" dt="2023-04-19T10:09:35.531" v="819" actId="700"/>
          <ac:cxnSpMkLst>
            <pc:docMk/>
            <pc:sldMk cId="3741269841" sldId="274"/>
            <ac:cxnSpMk id="22" creationId="{3FEFDF7D-B17C-4F16-B8BE-C55FFC7E295E}"/>
          </ac:cxnSpMkLst>
        </pc:cxnChg>
        <pc:cxnChg chg="add del">
          <ac:chgData name="BEN KHALFALLAH Hela ItimAsrScoVdf" userId="d55be94f-4073-46ba-88ef-465599598fde" providerId="ADAL" clId="{95D44BD7-FC8D-4C7D-AFD0-C50903788458}" dt="2023-04-19T17:21:05.884" v="2912" actId="26606"/>
          <ac:cxnSpMkLst>
            <pc:docMk/>
            <pc:sldMk cId="3741269841" sldId="274"/>
            <ac:cxnSpMk id="26" creationId="{4D39B797-CDC6-4529-8A36-9CBFC9816337}"/>
          </ac:cxnSpMkLst>
        </pc:cxnChg>
      </pc:sldChg>
      <pc:sldChg chg="addSp delSp modSp add mod ord">
        <pc:chgData name="BEN KHALFALLAH Hela ItimAsrScoVdf" userId="d55be94f-4073-46ba-88ef-465599598fde" providerId="ADAL" clId="{95D44BD7-FC8D-4C7D-AFD0-C50903788458}" dt="2023-04-19T22:31:03.515" v="5819"/>
        <pc:sldMkLst>
          <pc:docMk/>
          <pc:sldMk cId="1298289402" sldId="275"/>
        </pc:sldMkLst>
        <pc:spChg chg="mod">
          <ac:chgData name="BEN KHALFALLAH Hela ItimAsrScoVdf" userId="d55be94f-4073-46ba-88ef-465599598fde" providerId="ADAL" clId="{95D44BD7-FC8D-4C7D-AFD0-C50903788458}" dt="2023-04-19T09:42:45.461" v="718" actId="26606"/>
          <ac:spMkLst>
            <pc:docMk/>
            <pc:sldMk cId="1298289402" sldId="275"/>
            <ac:spMk id="2" creationId="{45849342-7F29-42E3-AD7D-0184A5A7A8A7}"/>
          </ac:spMkLst>
        </pc:spChg>
        <pc:spChg chg="add mod">
          <ac:chgData name="BEN KHALFALLAH Hela ItimAsrScoVdf" userId="d55be94f-4073-46ba-88ef-465599598fde" providerId="ADAL" clId="{95D44BD7-FC8D-4C7D-AFD0-C50903788458}" dt="2023-04-19T22:10:00.625" v="5540" actId="255"/>
          <ac:spMkLst>
            <pc:docMk/>
            <pc:sldMk cId="1298289402" sldId="275"/>
            <ac:spMk id="10" creationId="{8CA3D30E-F457-428A-B41A-66DB2253B16F}"/>
          </ac:spMkLst>
        </pc:spChg>
        <pc:spChg chg="add del">
          <ac:chgData name="BEN KHALFALLAH Hela ItimAsrScoVdf" userId="d55be94f-4073-46ba-88ef-465599598fde" providerId="ADAL" clId="{95D44BD7-FC8D-4C7D-AFD0-C50903788458}" dt="2023-04-19T09:31:21.796" v="707" actId="26606"/>
          <ac:spMkLst>
            <pc:docMk/>
            <pc:sldMk cId="1298289402" sldId="275"/>
            <ac:spMk id="8214" creationId="{3A8EC506-B1DA-46A1-B44D-774E68468E13}"/>
          </ac:spMkLst>
        </pc:spChg>
        <pc:spChg chg="add del">
          <ac:chgData name="BEN KHALFALLAH Hela ItimAsrScoVdf" userId="d55be94f-4073-46ba-88ef-465599598fde" providerId="ADAL" clId="{95D44BD7-FC8D-4C7D-AFD0-C50903788458}" dt="2023-04-19T09:31:21.796" v="707" actId="26606"/>
          <ac:spMkLst>
            <pc:docMk/>
            <pc:sldMk cId="1298289402" sldId="275"/>
            <ac:spMk id="8216" creationId="{BFF30785-305E-45D7-984F-5AA93D3CA561}"/>
          </ac:spMkLst>
        </pc:spChg>
        <pc:spChg chg="add del">
          <ac:chgData name="BEN KHALFALLAH Hela ItimAsrScoVdf" userId="d55be94f-4073-46ba-88ef-465599598fde" providerId="ADAL" clId="{95D44BD7-FC8D-4C7D-AFD0-C50903788458}" dt="2023-04-19T09:31:21.796" v="707" actId="26606"/>
          <ac:spMkLst>
            <pc:docMk/>
            <pc:sldMk cId="1298289402" sldId="275"/>
            <ac:spMk id="8220" creationId="{2A85F7B3-F4E6-4FBF-B74E-43CAB468F500}"/>
          </ac:spMkLst>
        </pc:spChg>
        <pc:spChg chg="add del">
          <ac:chgData name="BEN KHALFALLAH Hela ItimAsrScoVdf" userId="d55be94f-4073-46ba-88ef-465599598fde" providerId="ADAL" clId="{95D44BD7-FC8D-4C7D-AFD0-C50903788458}" dt="2023-04-19T09:31:21.770" v="706" actId="26606"/>
          <ac:spMkLst>
            <pc:docMk/>
            <pc:sldMk cId="1298289402" sldId="275"/>
            <ac:spMk id="9223" creationId="{3A8EC506-B1DA-46A1-B44D-774E68468E13}"/>
          </ac:spMkLst>
        </pc:spChg>
        <pc:spChg chg="add del">
          <ac:chgData name="BEN KHALFALLAH Hela ItimAsrScoVdf" userId="d55be94f-4073-46ba-88ef-465599598fde" providerId="ADAL" clId="{95D44BD7-FC8D-4C7D-AFD0-C50903788458}" dt="2023-04-19T09:31:21.770" v="706" actId="26606"/>
          <ac:spMkLst>
            <pc:docMk/>
            <pc:sldMk cId="1298289402" sldId="275"/>
            <ac:spMk id="9225" creationId="{BFF30785-305E-45D7-984F-5AA93D3CA561}"/>
          </ac:spMkLst>
        </pc:spChg>
        <pc:spChg chg="add del">
          <ac:chgData name="BEN KHALFALLAH Hela ItimAsrScoVdf" userId="d55be94f-4073-46ba-88ef-465599598fde" providerId="ADAL" clId="{95D44BD7-FC8D-4C7D-AFD0-C50903788458}" dt="2023-04-19T09:31:21.770" v="706" actId="26606"/>
          <ac:spMkLst>
            <pc:docMk/>
            <pc:sldMk cId="1298289402" sldId="275"/>
            <ac:spMk id="9229" creationId="{CA73784B-AC76-4BAD-93AF-C72D0EDFD715}"/>
          </ac:spMkLst>
        </pc:spChg>
        <pc:spChg chg="add del">
          <ac:chgData name="BEN KHALFALLAH Hela ItimAsrScoVdf" userId="d55be94f-4073-46ba-88ef-465599598fde" providerId="ADAL" clId="{95D44BD7-FC8D-4C7D-AFD0-C50903788458}" dt="2023-04-19T09:31:43.266" v="712" actId="26606"/>
          <ac:spMkLst>
            <pc:docMk/>
            <pc:sldMk cId="1298289402" sldId="275"/>
            <ac:spMk id="9233" creationId="{3A8EC506-B1DA-46A1-B44D-774E68468E13}"/>
          </ac:spMkLst>
        </pc:spChg>
        <pc:spChg chg="add del">
          <ac:chgData name="BEN KHALFALLAH Hela ItimAsrScoVdf" userId="d55be94f-4073-46ba-88ef-465599598fde" providerId="ADAL" clId="{95D44BD7-FC8D-4C7D-AFD0-C50903788458}" dt="2023-04-19T09:31:43.266" v="712" actId="26606"/>
          <ac:spMkLst>
            <pc:docMk/>
            <pc:sldMk cId="1298289402" sldId="275"/>
            <ac:spMk id="9234" creationId="{BFF30785-305E-45D7-984F-5AA93D3CA561}"/>
          </ac:spMkLst>
        </pc:spChg>
        <pc:spChg chg="add del">
          <ac:chgData name="BEN KHALFALLAH Hela ItimAsrScoVdf" userId="d55be94f-4073-46ba-88ef-465599598fde" providerId="ADAL" clId="{95D44BD7-FC8D-4C7D-AFD0-C50903788458}" dt="2023-04-19T09:31:43.266" v="712" actId="26606"/>
          <ac:spMkLst>
            <pc:docMk/>
            <pc:sldMk cId="1298289402" sldId="275"/>
            <ac:spMk id="9236" creationId="{2A85F7B3-F4E6-4FBF-B74E-43CAB468F500}"/>
          </ac:spMkLst>
        </pc:spChg>
        <pc:spChg chg="add del">
          <ac:chgData name="BEN KHALFALLAH Hela ItimAsrScoVdf" userId="d55be94f-4073-46ba-88ef-465599598fde" providerId="ADAL" clId="{95D44BD7-FC8D-4C7D-AFD0-C50903788458}" dt="2023-04-19T09:31:43.237" v="711" actId="26606"/>
          <ac:spMkLst>
            <pc:docMk/>
            <pc:sldMk cId="1298289402" sldId="275"/>
            <ac:spMk id="9242" creationId="{8CD2B798-7994-4548-A2BE-4AEF9C1A5FAE}"/>
          </ac:spMkLst>
        </pc:spChg>
        <pc:spChg chg="add del">
          <ac:chgData name="BEN KHALFALLAH Hela ItimAsrScoVdf" userId="d55be94f-4073-46ba-88ef-465599598fde" providerId="ADAL" clId="{95D44BD7-FC8D-4C7D-AFD0-C50903788458}" dt="2023-04-19T09:31:43.237" v="711" actId="26606"/>
          <ac:spMkLst>
            <pc:docMk/>
            <pc:sldMk cId="1298289402" sldId="275"/>
            <ac:spMk id="9244" creationId="{E6162320-3B67-42BB-AF9D-939326E6489E}"/>
          </ac:spMkLst>
        </pc:spChg>
        <pc:spChg chg="add del">
          <ac:chgData name="BEN KHALFALLAH Hela ItimAsrScoVdf" userId="d55be94f-4073-46ba-88ef-465599598fde" providerId="ADAL" clId="{95D44BD7-FC8D-4C7D-AFD0-C50903788458}" dt="2023-04-19T09:31:43.237" v="711" actId="26606"/>
          <ac:spMkLst>
            <pc:docMk/>
            <pc:sldMk cId="1298289402" sldId="275"/>
            <ac:spMk id="9248" creationId="{774A886E-E8EF-48CC-8764-20EAE4538CB7}"/>
          </ac:spMkLst>
        </pc:spChg>
        <pc:spChg chg="add del">
          <ac:chgData name="BEN KHALFALLAH Hela ItimAsrScoVdf" userId="d55be94f-4073-46ba-88ef-465599598fde" providerId="ADAL" clId="{95D44BD7-FC8D-4C7D-AFD0-C50903788458}" dt="2023-04-19T09:42:45.486" v="719" actId="26606"/>
          <ac:spMkLst>
            <pc:docMk/>
            <pc:sldMk cId="1298289402" sldId="275"/>
            <ac:spMk id="9252" creationId="{3A8EC506-B1DA-46A1-B44D-774E68468E13}"/>
          </ac:spMkLst>
        </pc:spChg>
        <pc:spChg chg="add del">
          <ac:chgData name="BEN KHALFALLAH Hela ItimAsrScoVdf" userId="d55be94f-4073-46ba-88ef-465599598fde" providerId="ADAL" clId="{95D44BD7-FC8D-4C7D-AFD0-C50903788458}" dt="2023-04-19T09:42:45.486" v="719" actId="26606"/>
          <ac:spMkLst>
            <pc:docMk/>
            <pc:sldMk cId="1298289402" sldId="275"/>
            <ac:spMk id="9253" creationId="{BFF30785-305E-45D7-984F-5AA93D3CA561}"/>
          </ac:spMkLst>
        </pc:spChg>
        <pc:spChg chg="add del">
          <ac:chgData name="BEN KHALFALLAH Hela ItimAsrScoVdf" userId="d55be94f-4073-46ba-88ef-465599598fde" providerId="ADAL" clId="{95D44BD7-FC8D-4C7D-AFD0-C50903788458}" dt="2023-04-19T09:42:45.486" v="719" actId="26606"/>
          <ac:spMkLst>
            <pc:docMk/>
            <pc:sldMk cId="1298289402" sldId="275"/>
            <ac:spMk id="9255" creationId="{CA73784B-AC76-4BAD-93AF-C72D0EDFD715}"/>
          </ac:spMkLst>
        </pc:spChg>
        <pc:spChg chg="add del">
          <ac:chgData name="BEN KHALFALLAH Hela ItimAsrScoVdf" userId="d55be94f-4073-46ba-88ef-465599598fde" providerId="ADAL" clId="{95D44BD7-FC8D-4C7D-AFD0-C50903788458}" dt="2023-04-19T09:42:45.461" v="718" actId="26606"/>
          <ac:spMkLst>
            <pc:docMk/>
            <pc:sldMk cId="1298289402" sldId="275"/>
            <ac:spMk id="9261" creationId="{8CD2B798-7994-4548-A2BE-4AEF9C1A5FAE}"/>
          </ac:spMkLst>
        </pc:spChg>
        <pc:spChg chg="add del">
          <ac:chgData name="BEN KHALFALLAH Hela ItimAsrScoVdf" userId="d55be94f-4073-46ba-88ef-465599598fde" providerId="ADAL" clId="{95D44BD7-FC8D-4C7D-AFD0-C50903788458}" dt="2023-04-19T09:42:45.461" v="718" actId="26606"/>
          <ac:spMkLst>
            <pc:docMk/>
            <pc:sldMk cId="1298289402" sldId="275"/>
            <ac:spMk id="9263" creationId="{E6162320-3B67-42BB-AF9D-939326E6489E}"/>
          </ac:spMkLst>
        </pc:spChg>
        <pc:spChg chg="add del">
          <ac:chgData name="BEN KHALFALLAH Hela ItimAsrScoVdf" userId="d55be94f-4073-46ba-88ef-465599598fde" providerId="ADAL" clId="{95D44BD7-FC8D-4C7D-AFD0-C50903788458}" dt="2023-04-19T09:42:45.461" v="718" actId="26606"/>
          <ac:spMkLst>
            <pc:docMk/>
            <pc:sldMk cId="1298289402" sldId="275"/>
            <ac:spMk id="9267" creationId="{774A886E-E8EF-48CC-8764-20EAE4538CB7}"/>
          </ac:spMkLst>
        </pc:spChg>
        <pc:spChg chg="add">
          <ac:chgData name="BEN KHALFALLAH Hela ItimAsrScoVdf" userId="d55be94f-4073-46ba-88ef-465599598fde" providerId="ADAL" clId="{95D44BD7-FC8D-4C7D-AFD0-C50903788458}" dt="2023-04-19T09:42:45.486" v="719" actId="26606"/>
          <ac:spMkLst>
            <pc:docMk/>
            <pc:sldMk cId="1298289402" sldId="275"/>
            <ac:spMk id="9271" creationId="{3A8EC506-B1DA-46A1-B44D-774E68468E13}"/>
          </ac:spMkLst>
        </pc:spChg>
        <pc:spChg chg="add">
          <ac:chgData name="BEN KHALFALLAH Hela ItimAsrScoVdf" userId="d55be94f-4073-46ba-88ef-465599598fde" providerId="ADAL" clId="{95D44BD7-FC8D-4C7D-AFD0-C50903788458}" dt="2023-04-19T09:42:45.486" v="719" actId="26606"/>
          <ac:spMkLst>
            <pc:docMk/>
            <pc:sldMk cId="1298289402" sldId="275"/>
            <ac:spMk id="9272" creationId="{BFF30785-305E-45D7-984F-5AA93D3CA561}"/>
          </ac:spMkLst>
        </pc:spChg>
        <pc:spChg chg="add">
          <ac:chgData name="BEN KHALFALLAH Hela ItimAsrScoVdf" userId="d55be94f-4073-46ba-88ef-465599598fde" providerId="ADAL" clId="{95D44BD7-FC8D-4C7D-AFD0-C50903788458}" dt="2023-04-19T09:42:45.486" v="719" actId="26606"/>
          <ac:spMkLst>
            <pc:docMk/>
            <pc:sldMk cId="1298289402" sldId="275"/>
            <ac:spMk id="9274" creationId="{CA73784B-AC76-4BAD-93AF-C72D0EDFD715}"/>
          </ac:spMkLst>
        </pc:spChg>
        <pc:picChg chg="del">
          <ac:chgData name="BEN KHALFALLAH Hela ItimAsrScoVdf" userId="d55be94f-4073-46ba-88ef-465599598fde" providerId="ADAL" clId="{95D44BD7-FC8D-4C7D-AFD0-C50903788458}" dt="2023-04-19T09:31:09.853" v="703" actId="478"/>
          <ac:picMkLst>
            <pc:docMk/>
            <pc:sldMk cId="1298289402" sldId="275"/>
            <ac:picMk id="8196" creationId="{B7505A88-CB11-44A2-8154-A02D7DE90BE5}"/>
          </ac:picMkLst>
        </pc:picChg>
        <pc:picChg chg="add del mod">
          <ac:chgData name="BEN KHALFALLAH Hela ItimAsrScoVdf" userId="d55be94f-4073-46ba-88ef-465599598fde" providerId="ADAL" clId="{95D44BD7-FC8D-4C7D-AFD0-C50903788458}" dt="2023-04-19T09:42:37.198" v="715" actId="478"/>
          <ac:picMkLst>
            <pc:docMk/>
            <pc:sldMk cId="1298289402" sldId="275"/>
            <ac:picMk id="9218" creationId="{5824B4AF-5984-4E61-BA15-93508FBA81F4}"/>
          </ac:picMkLst>
        </pc:picChg>
        <pc:picChg chg="add mod">
          <ac:chgData name="BEN KHALFALLAH Hela ItimAsrScoVdf" userId="d55be94f-4073-46ba-88ef-465599598fde" providerId="ADAL" clId="{95D44BD7-FC8D-4C7D-AFD0-C50903788458}" dt="2023-04-19T09:42:45.486" v="719" actId="26606"/>
          <ac:picMkLst>
            <pc:docMk/>
            <pc:sldMk cId="1298289402" sldId="275"/>
            <ac:picMk id="9220" creationId="{7D96AA9F-56D5-498E-A926-64A1251E40FE}"/>
          </ac:picMkLst>
        </pc:picChg>
        <pc:cxnChg chg="add del">
          <ac:chgData name="BEN KHALFALLAH Hela ItimAsrScoVdf" userId="d55be94f-4073-46ba-88ef-465599598fde" providerId="ADAL" clId="{95D44BD7-FC8D-4C7D-AFD0-C50903788458}" dt="2023-04-19T09:31:21.796" v="707" actId="26606"/>
          <ac:cxnSpMkLst>
            <pc:docMk/>
            <pc:sldMk cId="1298289402" sldId="275"/>
            <ac:cxnSpMk id="8218" creationId="{15E01FA5-D766-43CA-A83D-E7CF3F04E96F}"/>
          </ac:cxnSpMkLst>
        </pc:cxnChg>
        <pc:cxnChg chg="add del">
          <ac:chgData name="BEN KHALFALLAH Hela ItimAsrScoVdf" userId="d55be94f-4073-46ba-88ef-465599598fde" providerId="ADAL" clId="{95D44BD7-FC8D-4C7D-AFD0-C50903788458}" dt="2023-04-19T09:31:21.796" v="707" actId="26606"/>
          <ac:cxnSpMkLst>
            <pc:docMk/>
            <pc:sldMk cId="1298289402" sldId="275"/>
            <ac:cxnSpMk id="8222" creationId="{73741D5B-1709-4CDB-963A-CC3C749412B8}"/>
          </ac:cxnSpMkLst>
        </pc:cxnChg>
        <pc:cxnChg chg="add del">
          <ac:chgData name="BEN KHALFALLAH Hela ItimAsrScoVdf" userId="d55be94f-4073-46ba-88ef-465599598fde" providerId="ADAL" clId="{95D44BD7-FC8D-4C7D-AFD0-C50903788458}" dt="2023-04-19T09:31:21.770" v="706" actId="26606"/>
          <ac:cxnSpMkLst>
            <pc:docMk/>
            <pc:sldMk cId="1298289402" sldId="275"/>
            <ac:cxnSpMk id="9227" creationId="{15E01FA5-D766-43CA-A83D-E7CF3F04E96F}"/>
          </ac:cxnSpMkLst>
        </pc:cxnChg>
        <pc:cxnChg chg="add del">
          <ac:chgData name="BEN KHALFALLAH Hela ItimAsrScoVdf" userId="d55be94f-4073-46ba-88ef-465599598fde" providerId="ADAL" clId="{95D44BD7-FC8D-4C7D-AFD0-C50903788458}" dt="2023-04-19T09:31:21.770" v="706" actId="26606"/>
          <ac:cxnSpMkLst>
            <pc:docMk/>
            <pc:sldMk cId="1298289402" sldId="275"/>
            <ac:cxnSpMk id="9231" creationId="{811DCF04-0C7C-44FC-8246-FC8D736B1A71}"/>
          </ac:cxnSpMkLst>
        </pc:cxnChg>
        <pc:cxnChg chg="add del">
          <ac:chgData name="BEN KHALFALLAH Hela ItimAsrScoVdf" userId="d55be94f-4073-46ba-88ef-465599598fde" providerId="ADAL" clId="{95D44BD7-FC8D-4C7D-AFD0-C50903788458}" dt="2023-04-19T09:31:43.266" v="712" actId="26606"/>
          <ac:cxnSpMkLst>
            <pc:docMk/>
            <pc:sldMk cId="1298289402" sldId="275"/>
            <ac:cxnSpMk id="9235" creationId="{15E01FA5-D766-43CA-A83D-E7CF3F04E96F}"/>
          </ac:cxnSpMkLst>
        </pc:cxnChg>
        <pc:cxnChg chg="add del">
          <ac:chgData name="BEN KHALFALLAH Hela ItimAsrScoVdf" userId="d55be94f-4073-46ba-88ef-465599598fde" providerId="ADAL" clId="{95D44BD7-FC8D-4C7D-AFD0-C50903788458}" dt="2023-04-19T09:31:43.266" v="712" actId="26606"/>
          <ac:cxnSpMkLst>
            <pc:docMk/>
            <pc:sldMk cId="1298289402" sldId="275"/>
            <ac:cxnSpMk id="9237" creationId="{73741D5B-1709-4CDB-963A-CC3C749412B8}"/>
          </ac:cxnSpMkLst>
        </pc:cxnChg>
        <pc:cxnChg chg="add del">
          <ac:chgData name="BEN KHALFALLAH Hela ItimAsrScoVdf" userId="d55be94f-4073-46ba-88ef-465599598fde" providerId="ADAL" clId="{95D44BD7-FC8D-4C7D-AFD0-C50903788458}" dt="2023-04-19T09:31:43.237" v="711" actId="26606"/>
          <ac:cxnSpMkLst>
            <pc:docMk/>
            <pc:sldMk cId="1298289402" sldId="275"/>
            <ac:cxnSpMk id="9246" creationId="{6722E143-84C1-4F95-937C-78B92D2811CF}"/>
          </ac:cxnSpMkLst>
        </pc:cxnChg>
        <pc:cxnChg chg="add del">
          <ac:chgData name="BEN KHALFALLAH Hela ItimAsrScoVdf" userId="d55be94f-4073-46ba-88ef-465599598fde" providerId="ADAL" clId="{95D44BD7-FC8D-4C7D-AFD0-C50903788458}" dt="2023-04-19T09:31:43.237" v="711" actId="26606"/>
          <ac:cxnSpMkLst>
            <pc:docMk/>
            <pc:sldMk cId="1298289402" sldId="275"/>
            <ac:cxnSpMk id="9250" creationId="{EB1993F9-CFC5-495F-9F26-19953445357F}"/>
          </ac:cxnSpMkLst>
        </pc:cxnChg>
        <pc:cxnChg chg="add del">
          <ac:chgData name="BEN KHALFALLAH Hela ItimAsrScoVdf" userId="d55be94f-4073-46ba-88ef-465599598fde" providerId="ADAL" clId="{95D44BD7-FC8D-4C7D-AFD0-C50903788458}" dt="2023-04-19T09:42:45.486" v="719" actId="26606"/>
          <ac:cxnSpMkLst>
            <pc:docMk/>
            <pc:sldMk cId="1298289402" sldId="275"/>
            <ac:cxnSpMk id="9254" creationId="{15E01FA5-D766-43CA-A83D-E7CF3F04E96F}"/>
          </ac:cxnSpMkLst>
        </pc:cxnChg>
        <pc:cxnChg chg="add del">
          <ac:chgData name="BEN KHALFALLAH Hela ItimAsrScoVdf" userId="d55be94f-4073-46ba-88ef-465599598fde" providerId="ADAL" clId="{95D44BD7-FC8D-4C7D-AFD0-C50903788458}" dt="2023-04-19T09:42:45.486" v="719" actId="26606"/>
          <ac:cxnSpMkLst>
            <pc:docMk/>
            <pc:sldMk cId="1298289402" sldId="275"/>
            <ac:cxnSpMk id="9256" creationId="{811DCF04-0C7C-44FC-8246-FC8D736B1A71}"/>
          </ac:cxnSpMkLst>
        </pc:cxnChg>
        <pc:cxnChg chg="add del">
          <ac:chgData name="BEN KHALFALLAH Hela ItimAsrScoVdf" userId="d55be94f-4073-46ba-88ef-465599598fde" providerId="ADAL" clId="{95D44BD7-FC8D-4C7D-AFD0-C50903788458}" dt="2023-04-19T09:42:45.461" v="718" actId="26606"/>
          <ac:cxnSpMkLst>
            <pc:docMk/>
            <pc:sldMk cId="1298289402" sldId="275"/>
            <ac:cxnSpMk id="9265" creationId="{6722E143-84C1-4F95-937C-78B92D2811CF}"/>
          </ac:cxnSpMkLst>
        </pc:cxnChg>
        <pc:cxnChg chg="add del">
          <ac:chgData name="BEN KHALFALLAH Hela ItimAsrScoVdf" userId="d55be94f-4073-46ba-88ef-465599598fde" providerId="ADAL" clId="{95D44BD7-FC8D-4C7D-AFD0-C50903788458}" dt="2023-04-19T09:42:45.461" v="718" actId="26606"/>
          <ac:cxnSpMkLst>
            <pc:docMk/>
            <pc:sldMk cId="1298289402" sldId="275"/>
            <ac:cxnSpMk id="9269" creationId="{EB1993F9-CFC5-495F-9F26-19953445357F}"/>
          </ac:cxnSpMkLst>
        </pc:cxnChg>
        <pc:cxnChg chg="add">
          <ac:chgData name="BEN KHALFALLAH Hela ItimAsrScoVdf" userId="d55be94f-4073-46ba-88ef-465599598fde" providerId="ADAL" clId="{95D44BD7-FC8D-4C7D-AFD0-C50903788458}" dt="2023-04-19T09:42:45.486" v="719" actId="26606"/>
          <ac:cxnSpMkLst>
            <pc:docMk/>
            <pc:sldMk cId="1298289402" sldId="275"/>
            <ac:cxnSpMk id="9273" creationId="{15E01FA5-D766-43CA-A83D-E7CF3F04E96F}"/>
          </ac:cxnSpMkLst>
        </pc:cxnChg>
        <pc:cxnChg chg="add">
          <ac:chgData name="BEN KHALFALLAH Hela ItimAsrScoVdf" userId="d55be94f-4073-46ba-88ef-465599598fde" providerId="ADAL" clId="{95D44BD7-FC8D-4C7D-AFD0-C50903788458}" dt="2023-04-19T09:42:45.486" v="719" actId="26606"/>
          <ac:cxnSpMkLst>
            <pc:docMk/>
            <pc:sldMk cId="1298289402" sldId="275"/>
            <ac:cxnSpMk id="9275" creationId="{811DCF04-0C7C-44FC-8246-FC8D736B1A71}"/>
          </ac:cxnSpMkLst>
        </pc:cxnChg>
      </pc:sldChg>
      <pc:sldChg chg="addSp modSp add del mod setBg">
        <pc:chgData name="BEN KHALFALLAH Hela ItimAsrScoVdf" userId="d55be94f-4073-46ba-88ef-465599598fde" providerId="ADAL" clId="{95D44BD7-FC8D-4C7D-AFD0-C50903788458}" dt="2023-04-19T17:27:21.147" v="2919" actId="47"/>
        <pc:sldMkLst>
          <pc:docMk/>
          <pc:sldMk cId="2514922880" sldId="276"/>
        </pc:sldMkLst>
        <pc:spChg chg="mod">
          <ac:chgData name="BEN KHALFALLAH Hela ItimAsrScoVdf" userId="d55be94f-4073-46ba-88ef-465599598fde" providerId="ADAL" clId="{95D44BD7-FC8D-4C7D-AFD0-C50903788458}" dt="2023-04-19T12:16:42.855" v="897" actId="26606"/>
          <ac:spMkLst>
            <pc:docMk/>
            <pc:sldMk cId="2514922880" sldId="276"/>
            <ac:spMk id="2" creationId="{18B312AE-80D9-432B-A73E-A144BD105556}"/>
          </ac:spMkLst>
        </pc:spChg>
        <pc:spChg chg="add mod">
          <ac:chgData name="BEN KHALFALLAH Hela ItimAsrScoVdf" userId="d55be94f-4073-46ba-88ef-465599598fde" providerId="ADAL" clId="{95D44BD7-FC8D-4C7D-AFD0-C50903788458}" dt="2023-04-19T12:17:11.611" v="899"/>
          <ac:spMkLst>
            <pc:docMk/>
            <pc:sldMk cId="2514922880" sldId="276"/>
            <ac:spMk id="14" creationId="{E628F6E0-89EA-475F-B7A0-36EFE7D0C096}"/>
          </ac:spMkLst>
        </pc:spChg>
        <pc:spChg chg="add">
          <ac:chgData name="BEN KHALFALLAH Hela ItimAsrScoVdf" userId="d55be94f-4073-46ba-88ef-465599598fde" providerId="ADAL" clId="{95D44BD7-FC8D-4C7D-AFD0-C50903788458}" dt="2023-04-19T12:16:42.855" v="897" actId="26606"/>
          <ac:spMkLst>
            <pc:docMk/>
            <pc:sldMk cId="2514922880" sldId="276"/>
            <ac:spMk id="11275" creationId="{AB832D16-7558-4209-B5E6-60CFB7383EB6}"/>
          </ac:spMkLst>
        </pc:spChg>
        <pc:spChg chg="add">
          <ac:chgData name="BEN KHALFALLAH Hela ItimAsrScoVdf" userId="d55be94f-4073-46ba-88ef-465599598fde" providerId="ADAL" clId="{95D44BD7-FC8D-4C7D-AFD0-C50903788458}" dt="2023-04-19T12:16:42.855" v="897" actId="26606"/>
          <ac:spMkLst>
            <pc:docMk/>
            <pc:sldMk cId="2514922880" sldId="276"/>
            <ac:spMk id="11277" creationId="{0B201792-59B9-4FE8-9B2A-7F7A5AED030D}"/>
          </ac:spMkLst>
        </pc:spChg>
        <pc:spChg chg="add">
          <ac:chgData name="BEN KHALFALLAH Hela ItimAsrScoVdf" userId="d55be94f-4073-46ba-88ef-465599598fde" providerId="ADAL" clId="{95D44BD7-FC8D-4C7D-AFD0-C50903788458}" dt="2023-04-19T12:16:42.855" v="897" actId="26606"/>
          <ac:spMkLst>
            <pc:docMk/>
            <pc:sldMk cId="2514922880" sldId="276"/>
            <ac:spMk id="11281" creationId="{D045426A-326D-4262-A31E-8C4D4221167D}"/>
          </ac:spMkLst>
        </pc:spChg>
        <pc:spChg chg="add">
          <ac:chgData name="BEN KHALFALLAH Hela ItimAsrScoVdf" userId="d55be94f-4073-46ba-88ef-465599598fde" providerId="ADAL" clId="{95D44BD7-FC8D-4C7D-AFD0-C50903788458}" dt="2023-04-19T12:16:42.855" v="897" actId="26606"/>
          <ac:spMkLst>
            <pc:docMk/>
            <pc:sldMk cId="2514922880" sldId="276"/>
            <ac:spMk id="11283" creationId="{8BD0C197-6F97-4148-BD9F-3BC50E46A47D}"/>
          </ac:spMkLst>
        </pc:spChg>
        <pc:picChg chg="add mod">
          <ac:chgData name="BEN KHALFALLAH Hela ItimAsrScoVdf" userId="d55be94f-4073-46ba-88ef-465599598fde" providerId="ADAL" clId="{95D44BD7-FC8D-4C7D-AFD0-C50903788458}" dt="2023-04-19T12:16:42.855" v="897" actId="26606"/>
          <ac:picMkLst>
            <pc:docMk/>
            <pc:sldMk cId="2514922880" sldId="276"/>
            <ac:picMk id="11266" creationId="{71DB0DD3-91E1-4E16-B95D-6E36DB894517}"/>
          </ac:picMkLst>
        </pc:picChg>
        <pc:picChg chg="add mod">
          <ac:chgData name="BEN KHALFALLAH Hela ItimAsrScoVdf" userId="d55be94f-4073-46ba-88ef-465599598fde" providerId="ADAL" clId="{95D44BD7-FC8D-4C7D-AFD0-C50903788458}" dt="2023-04-19T12:16:42.855" v="897" actId="26606"/>
          <ac:picMkLst>
            <pc:docMk/>
            <pc:sldMk cId="2514922880" sldId="276"/>
            <ac:picMk id="11268" creationId="{26BC1827-FCED-42CB-86F1-36EB2F5FAC9B}"/>
          </ac:picMkLst>
        </pc:picChg>
        <pc:picChg chg="add mod">
          <ac:chgData name="BEN KHALFALLAH Hela ItimAsrScoVdf" userId="d55be94f-4073-46ba-88ef-465599598fde" providerId="ADAL" clId="{95D44BD7-FC8D-4C7D-AFD0-C50903788458}" dt="2023-04-19T12:16:42.855" v="897" actId="26606"/>
          <ac:picMkLst>
            <pc:docMk/>
            <pc:sldMk cId="2514922880" sldId="276"/>
            <ac:picMk id="11270" creationId="{55C8147F-AD4D-4ECB-9BB5-AC1B0C57978B}"/>
          </ac:picMkLst>
        </pc:picChg>
        <pc:cxnChg chg="add">
          <ac:chgData name="BEN KHALFALLAH Hela ItimAsrScoVdf" userId="d55be94f-4073-46ba-88ef-465599598fde" providerId="ADAL" clId="{95D44BD7-FC8D-4C7D-AFD0-C50903788458}" dt="2023-04-19T12:16:42.855" v="897" actId="26606"/>
          <ac:cxnSpMkLst>
            <pc:docMk/>
            <pc:sldMk cId="2514922880" sldId="276"/>
            <ac:cxnSpMk id="11279" creationId="{461931C1-E9DE-4D66-831E-9ABDF1574871}"/>
          </ac:cxnSpMkLst>
        </pc:cxnChg>
        <pc:cxnChg chg="add">
          <ac:chgData name="BEN KHALFALLAH Hela ItimAsrScoVdf" userId="d55be94f-4073-46ba-88ef-465599598fde" providerId="ADAL" clId="{95D44BD7-FC8D-4C7D-AFD0-C50903788458}" dt="2023-04-19T12:16:42.855" v="897" actId="26606"/>
          <ac:cxnSpMkLst>
            <pc:docMk/>
            <pc:sldMk cId="2514922880" sldId="276"/>
            <ac:cxnSpMk id="11285" creationId="{6F6FDB19-8C2A-48D0-8728-5987EDF371EF}"/>
          </ac:cxnSpMkLst>
        </pc:cxnChg>
        <pc:cxnChg chg="add">
          <ac:chgData name="BEN KHALFALLAH Hela ItimAsrScoVdf" userId="d55be94f-4073-46ba-88ef-465599598fde" providerId="ADAL" clId="{95D44BD7-FC8D-4C7D-AFD0-C50903788458}" dt="2023-04-19T12:16:42.855" v="897" actId="26606"/>
          <ac:cxnSpMkLst>
            <pc:docMk/>
            <pc:sldMk cId="2514922880" sldId="276"/>
            <ac:cxnSpMk id="11287" creationId="{F09B89FA-8981-4C79-AEA8-92BBDEB74217}"/>
          </ac:cxnSpMkLst>
        </pc:cxnChg>
        <pc:cxnChg chg="add">
          <ac:chgData name="BEN KHALFALLAH Hela ItimAsrScoVdf" userId="d55be94f-4073-46ba-88ef-465599598fde" providerId="ADAL" clId="{95D44BD7-FC8D-4C7D-AFD0-C50903788458}" dt="2023-04-19T12:16:42.855" v="897" actId="26606"/>
          <ac:cxnSpMkLst>
            <pc:docMk/>
            <pc:sldMk cId="2514922880" sldId="276"/>
            <ac:cxnSpMk id="11289" creationId="{0F5E87B5-6250-4AF5-88E7-E1D9745E7C6E}"/>
          </ac:cxnSpMkLst>
        </pc:cxnChg>
      </pc:sldChg>
      <pc:sldChg chg="addSp modSp add del mod setBg">
        <pc:chgData name="BEN KHALFALLAH Hela ItimAsrScoVdf" userId="d55be94f-4073-46ba-88ef-465599598fde" providerId="ADAL" clId="{95D44BD7-FC8D-4C7D-AFD0-C50903788458}" dt="2023-04-19T17:27:21.147" v="2919" actId="47"/>
        <pc:sldMkLst>
          <pc:docMk/>
          <pc:sldMk cId="1025928004" sldId="277"/>
        </pc:sldMkLst>
        <pc:spChg chg="mod">
          <ac:chgData name="BEN KHALFALLAH Hela ItimAsrScoVdf" userId="d55be94f-4073-46ba-88ef-465599598fde" providerId="ADAL" clId="{95D44BD7-FC8D-4C7D-AFD0-C50903788458}" dt="2023-04-19T12:17:45.466" v="912" actId="26606"/>
          <ac:spMkLst>
            <pc:docMk/>
            <pc:sldMk cId="1025928004" sldId="277"/>
            <ac:spMk id="2" creationId="{18B312AE-80D9-432B-A73E-A144BD105556}"/>
          </ac:spMkLst>
        </pc:spChg>
        <pc:spChg chg="add mod">
          <ac:chgData name="BEN KHALFALLAH Hela ItimAsrScoVdf" userId="d55be94f-4073-46ba-88ef-465599598fde" providerId="ADAL" clId="{95D44BD7-FC8D-4C7D-AFD0-C50903788458}" dt="2023-04-19T12:18:08.387" v="916"/>
          <ac:spMkLst>
            <pc:docMk/>
            <pc:sldMk cId="1025928004" sldId="277"/>
            <ac:spMk id="10" creationId="{1859C60D-69D4-4FCF-8095-B9F96AA7C28A}"/>
          </ac:spMkLst>
        </pc:spChg>
        <pc:spChg chg="add">
          <ac:chgData name="BEN KHALFALLAH Hela ItimAsrScoVdf" userId="d55be94f-4073-46ba-88ef-465599598fde" providerId="ADAL" clId="{95D44BD7-FC8D-4C7D-AFD0-C50903788458}" dt="2023-04-19T12:17:45.466" v="912" actId="26606"/>
          <ac:spMkLst>
            <pc:docMk/>
            <pc:sldMk cId="1025928004" sldId="277"/>
            <ac:spMk id="12295" creationId="{3A8EC506-B1DA-46A1-B44D-774E68468E13}"/>
          </ac:spMkLst>
        </pc:spChg>
        <pc:spChg chg="add">
          <ac:chgData name="BEN KHALFALLAH Hela ItimAsrScoVdf" userId="d55be94f-4073-46ba-88ef-465599598fde" providerId="ADAL" clId="{95D44BD7-FC8D-4C7D-AFD0-C50903788458}" dt="2023-04-19T12:17:45.466" v="912" actId="26606"/>
          <ac:spMkLst>
            <pc:docMk/>
            <pc:sldMk cId="1025928004" sldId="277"/>
            <ac:spMk id="12297" creationId="{BFF30785-305E-45D7-984F-5AA93D3CA561}"/>
          </ac:spMkLst>
        </pc:spChg>
        <pc:spChg chg="add">
          <ac:chgData name="BEN KHALFALLAH Hela ItimAsrScoVdf" userId="d55be94f-4073-46ba-88ef-465599598fde" providerId="ADAL" clId="{95D44BD7-FC8D-4C7D-AFD0-C50903788458}" dt="2023-04-19T12:17:45.466" v="912" actId="26606"/>
          <ac:spMkLst>
            <pc:docMk/>
            <pc:sldMk cId="1025928004" sldId="277"/>
            <ac:spMk id="12301" creationId="{42DD0C21-8FEE-4C18-8789-CC8ABE206FE6}"/>
          </ac:spMkLst>
        </pc:spChg>
        <pc:spChg chg="add">
          <ac:chgData name="BEN KHALFALLAH Hela ItimAsrScoVdf" userId="d55be94f-4073-46ba-88ef-465599598fde" providerId="ADAL" clId="{95D44BD7-FC8D-4C7D-AFD0-C50903788458}" dt="2023-04-19T12:17:45.466" v="912" actId="26606"/>
          <ac:spMkLst>
            <pc:docMk/>
            <pc:sldMk cId="1025928004" sldId="277"/>
            <ac:spMk id="12303" creationId="{A4B51757-7607-4CEA-A0EE-3C5BDC2C1CFB}"/>
          </ac:spMkLst>
        </pc:spChg>
        <pc:picChg chg="add mod">
          <ac:chgData name="BEN KHALFALLAH Hela ItimAsrScoVdf" userId="d55be94f-4073-46ba-88ef-465599598fde" providerId="ADAL" clId="{95D44BD7-FC8D-4C7D-AFD0-C50903788458}" dt="2023-04-19T12:17:45.466" v="912" actId="26606"/>
          <ac:picMkLst>
            <pc:docMk/>
            <pc:sldMk cId="1025928004" sldId="277"/>
            <ac:picMk id="12290" creationId="{418F43F7-CAD4-4EB2-B022-D38287E534F7}"/>
          </ac:picMkLst>
        </pc:picChg>
        <pc:cxnChg chg="add">
          <ac:chgData name="BEN KHALFALLAH Hela ItimAsrScoVdf" userId="d55be94f-4073-46ba-88ef-465599598fde" providerId="ADAL" clId="{95D44BD7-FC8D-4C7D-AFD0-C50903788458}" dt="2023-04-19T12:17:45.466" v="912" actId="26606"/>
          <ac:cxnSpMkLst>
            <pc:docMk/>
            <pc:sldMk cId="1025928004" sldId="277"/>
            <ac:cxnSpMk id="12299" creationId="{15E01FA5-D766-43CA-A83D-E7CF3F04E96F}"/>
          </ac:cxnSpMkLst>
        </pc:cxnChg>
        <pc:cxnChg chg="add">
          <ac:chgData name="BEN KHALFALLAH Hela ItimAsrScoVdf" userId="d55be94f-4073-46ba-88ef-465599598fde" providerId="ADAL" clId="{95D44BD7-FC8D-4C7D-AFD0-C50903788458}" dt="2023-04-19T12:17:45.466" v="912" actId="26606"/>
          <ac:cxnSpMkLst>
            <pc:docMk/>
            <pc:sldMk cId="1025928004" sldId="277"/>
            <ac:cxnSpMk id="12305" creationId="{FEF39256-F095-41C8-8707-6C1A665E8F2F}"/>
          </ac:cxnSpMkLst>
        </pc:cxnChg>
      </pc:sldChg>
      <pc:sldChg chg="modSp new del mod">
        <pc:chgData name="BEN KHALFALLAH Hela ItimAsrScoVdf" userId="d55be94f-4073-46ba-88ef-465599598fde" providerId="ADAL" clId="{95D44BD7-FC8D-4C7D-AFD0-C50903788458}" dt="2023-04-19T12:14:48.352" v="873" actId="47"/>
        <pc:sldMkLst>
          <pc:docMk/>
          <pc:sldMk cId="3518891887" sldId="277"/>
        </pc:sldMkLst>
        <pc:spChg chg="mod">
          <ac:chgData name="BEN KHALFALLAH Hela ItimAsrScoVdf" userId="d55be94f-4073-46ba-88ef-465599598fde" providerId="ADAL" clId="{95D44BD7-FC8D-4C7D-AFD0-C50903788458}" dt="2023-04-19T12:14:40.056" v="871" actId="20577"/>
          <ac:spMkLst>
            <pc:docMk/>
            <pc:sldMk cId="3518891887" sldId="277"/>
            <ac:spMk id="3" creationId="{66497797-5119-4A17-B413-32AF0FD37913}"/>
          </ac:spMkLst>
        </pc:spChg>
      </pc:sldChg>
      <pc:sldChg chg="addSp delSp modSp add del mod setBg modClrScheme chgLayout">
        <pc:chgData name="BEN KHALFALLAH Hela ItimAsrScoVdf" userId="d55be94f-4073-46ba-88ef-465599598fde" providerId="ADAL" clId="{95D44BD7-FC8D-4C7D-AFD0-C50903788458}" dt="2023-04-19T12:28:10.883" v="995" actId="47"/>
        <pc:sldMkLst>
          <pc:docMk/>
          <pc:sldMk cId="309838325" sldId="278"/>
        </pc:sldMkLst>
        <pc:spChg chg="mod ord">
          <ac:chgData name="BEN KHALFALLAH Hela ItimAsrScoVdf" userId="d55be94f-4073-46ba-88ef-465599598fde" providerId="ADAL" clId="{95D44BD7-FC8D-4C7D-AFD0-C50903788458}" dt="2023-04-19T12:26:09.510" v="980" actId="26606"/>
          <ac:spMkLst>
            <pc:docMk/>
            <pc:sldMk cId="309838325" sldId="278"/>
            <ac:spMk id="2" creationId="{18B312AE-80D9-432B-A73E-A144BD105556}"/>
          </ac:spMkLst>
        </pc:spChg>
        <pc:spChg chg="add mod ord">
          <ac:chgData name="BEN KHALFALLAH Hela ItimAsrScoVdf" userId="d55be94f-4073-46ba-88ef-465599598fde" providerId="ADAL" clId="{95D44BD7-FC8D-4C7D-AFD0-C50903788458}" dt="2023-04-19T12:27:18.079" v="991" actId="20577"/>
          <ac:spMkLst>
            <pc:docMk/>
            <pc:sldMk cId="309838325" sldId="278"/>
            <ac:spMk id="3" creationId="{084975E8-B209-44C0-A912-364EAA21391A}"/>
          </ac:spMkLst>
        </pc:spChg>
        <pc:spChg chg="add del">
          <ac:chgData name="BEN KHALFALLAH Hela ItimAsrScoVdf" userId="d55be94f-4073-46ba-88ef-465599598fde" providerId="ADAL" clId="{95D44BD7-FC8D-4C7D-AFD0-C50903788458}" dt="2023-04-19T12:22:39.072" v="931" actId="26606"/>
          <ac:spMkLst>
            <pc:docMk/>
            <pc:sldMk cId="309838325" sldId="278"/>
            <ac:spMk id="13320" creationId="{27B7C6F6-4579-4D42-9857-ED1B2EE07B99}"/>
          </ac:spMkLst>
        </pc:spChg>
        <pc:spChg chg="add del">
          <ac:chgData name="BEN KHALFALLAH Hela ItimAsrScoVdf" userId="d55be94f-4073-46ba-88ef-465599598fde" providerId="ADAL" clId="{95D44BD7-FC8D-4C7D-AFD0-C50903788458}" dt="2023-04-19T12:21:16.750" v="921" actId="26606"/>
          <ac:spMkLst>
            <pc:docMk/>
            <pc:sldMk cId="309838325" sldId="278"/>
            <ac:spMk id="13321" creationId="{C23416DF-B283-4D9F-A625-146552CA9EDB}"/>
          </ac:spMkLst>
        </pc:spChg>
        <pc:spChg chg="add del">
          <ac:chgData name="BEN KHALFALLAH Hela ItimAsrScoVdf" userId="d55be94f-4073-46ba-88ef-465599598fde" providerId="ADAL" clId="{95D44BD7-FC8D-4C7D-AFD0-C50903788458}" dt="2023-04-19T12:22:39.072" v="931" actId="26606"/>
          <ac:spMkLst>
            <pc:docMk/>
            <pc:sldMk cId="309838325" sldId="278"/>
            <ac:spMk id="13322" creationId="{7E6D8249-E901-4E71-B15A-A7F5D7F7B0E1}"/>
          </ac:spMkLst>
        </pc:spChg>
        <pc:spChg chg="add del">
          <ac:chgData name="BEN KHALFALLAH Hela ItimAsrScoVdf" userId="d55be94f-4073-46ba-88ef-465599598fde" providerId="ADAL" clId="{95D44BD7-FC8D-4C7D-AFD0-C50903788458}" dt="2023-04-19T12:21:16.750" v="921" actId="26606"/>
          <ac:spMkLst>
            <pc:docMk/>
            <pc:sldMk cId="309838325" sldId="278"/>
            <ac:spMk id="13323" creationId="{73834904-4D9B-41F7-8DA6-0709FD9F7E9D}"/>
          </ac:spMkLst>
        </pc:spChg>
        <pc:spChg chg="add del">
          <ac:chgData name="BEN KHALFALLAH Hela ItimAsrScoVdf" userId="d55be94f-4073-46ba-88ef-465599598fde" providerId="ADAL" clId="{95D44BD7-FC8D-4C7D-AFD0-C50903788458}" dt="2023-04-19T12:23:23.666" v="946" actId="26606"/>
          <ac:spMkLst>
            <pc:docMk/>
            <pc:sldMk cId="309838325" sldId="278"/>
            <ac:spMk id="13324" creationId="{27B7C6F6-4579-4D42-9857-ED1B2EE07B99}"/>
          </ac:spMkLst>
        </pc:spChg>
        <pc:spChg chg="add del">
          <ac:chgData name="BEN KHALFALLAH Hela ItimAsrScoVdf" userId="d55be94f-4073-46ba-88ef-465599598fde" providerId="ADAL" clId="{95D44BD7-FC8D-4C7D-AFD0-C50903788458}" dt="2023-04-19T12:23:23.666" v="946" actId="26606"/>
          <ac:spMkLst>
            <pc:docMk/>
            <pc:sldMk cId="309838325" sldId="278"/>
            <ac:spMk id="13326" creationId="{7E6D8249-E901-4E71-B15A-A7F5D7F7B0E1}"/>
          </ac:spMkLst>
        </pc:spChg>
        <pc:spChg chg="add del">
          <ac:chgData name="BEN KHALFALLAH Hela ItimAsrScoVdf" userId="d55be94f-4073-46ba-88ef-465599598fde" providerId="ADAL" clId="{95D44BD7-FC8D-4C7D-AFD0-C50903788458}" dt="2023-04-19T12:21:16.750" v="921" actId="26606"/>
          <ac:spMkLst>
            <pc:docMk/>
            <pc:sldMk cId="309838325" sldId="278"/>
            <ac:spMk id="13327" creationId="{D8CF7905-56DB-4950-ABDD-540F2F8372E9}"/>
          </ac:spMkLst>
        </pc:spChg>
        <pc:spChg chg="add del">
          <ac:chgData name="BEN KHALFALLAH Hela ItimAsrScoVdf" userId="d55be94f-4073-46ba-88ef-465599598fde" providerId="ADAL" clId="{95D44BD7-FC8D-4C7D-AFD0-C50903788458}" dt="2023-04-19T12:23:17.574" v="943" actId="26606"/>
          <ac:spMkLst>
            <pc:docMk/>
            <pc:sldMk cId="309838325" sldId="278"/>
            <ac:spMk id="13328" creationId="{A23430B4-C2B6-48DA-A79F-757492AF8EB6}"/>
          </ac:spMkLst>
        </pc:spChg>
        <pc:spChg chg="add del">
          <ac:chgData name="BEN KHALFALLAH Hela ItimAsrScoVdf" userId="d55be94f-4073-46ba-88ef-465599598fde" providerId="ADAL" clId="{95D44BD7-FC8D-4C7D-AFD0-C50903788458}" dt="2023-04-19T12:21:16.750" v="921" actId="26606"/>
          <ac:spMkLst>
            <pc:docMk/>
            <pc:sldMk cId="309838325" sldId="278"/>
            <ac:spMk id="13329" creationId="{9A0E0D8E-B442-45FE-887A-5103CCD238BC}"/>
          </ac:spMkLst>
        </pc:spChg>
        <pc:spChg chg="add del">
          <ac:chgData name="BEN KHALFALLAH Hela ItimAsrScoVdf" userId="d55be94f-4073-46ba-88ef-465599598fde" providerId="ADAL" clId="{95D44BD7-FC8D-4C7D-AFD0-C50903788458}" dt="2023-04-19T12:26:09.510" v="980" actId="26606"/>
          <ac:spMkLst>
            <pc:docMk/>
            <pc:sldMk cId="309838325" sldId="278"/>
            <ac:spMk id="13330" creationId="{A23430B4-C2B6-48DA-A79F-757492AF8EB6}"/>
          </ac:spMkLst>
        </pc:spChg>
        <pc:spChg chg="add">
          <ac:chgData name="BEN KHALFALLAH Hela ItimAsrScoVdf" userId="d55be94f-4073-46ba-88ef-465599598fde" providerId="ADAL" clId="{95D44BD7-FC8D-4C7D-AFD0-C50903788458}" dt="2023-04-19T12:26:09.510" v="980" actId="26606"/>
          <ac:spMkLst>
            <pc:docMk/>
            <pc:sldMk cId="309838325" sldId="278"/>
            <ac:spMk id="13334" creationId="{156E7627-9054-4C34-A9FF-A07F952840C0}"/>
          </ac:spMkLst>
        </pc:spChg>
        <pc:spChg chg="add">
          <ac:chgData name="BEN KHALFALLAH Hela ItimAsrScoVdf" userId="d55be94f-4073-46ba-88ef-465599598fde" providerId="ADAL" clId="{95D44BD7-FC8D-4C7D-AFD0-C50903788458}" dt="2023-04-19T12:26:09.510" v="980" actId="26606"/>
          <ac:spMkLst>
            <pc:docMk/>
            <pc:sldMk cId="309838325" sldId="278"/>
            <ac:spMk id="13335" creationId="{BAFFBAEC-4B09-4263-AA73-ECE450FC74C6}"/>
          </ac:spMkLst>
        </pc:spChg>
        <pc:spChg chg="add del">
          <ac:chgData name="BEN KHALFALLAH Hela ItimAsrScoVdf" userId="d55be94f-4073-46ba-88ef-465599598fde" providerId="ADAL" clId="{95D44BD7-FC8D-4C7D-AFD0-C50903788458}" dt="2023-04-19T12:26:07.556" v="977" actId="26606"/>
          <ac:spMkLst>
            <pc:docMk/>
            <pc:sldMk cId="309838325" sldId="278"/>
            <ac:spMk id="13337" creationId="{156E7627-9054-4C34-A9FF-A07F952840C0}"/>
          </ac:spMkLst>
        </pc:spChg>
        <pc:spChg chg="add">
          <ac:chgData name="BEN KHALFALLAH Hela ItimAsrScoVdf" userId="d55be94f-4073-46ba-88ef-465599598fde" providerId="ADAL" clId="{95D44BD7-FC8D-4C7D-AFD0-C50903788458}" dt="2023-04-19T12:26:09.510" v="980" actId="26606"/>
          <ac:spMkLst>
            <pc:docMk/>
            <pc:sldMk cId="309838325" sldId="278"/>
            <ac:spMk id="13338" creationId="{E045B6E3-569F-487B-8966-D3A87C7B42F8}"/>
          </ac:spMkLst>
        </pc:spChg>
        <pc:spChg chg="add del">
          <ac:chgData name="BEN KHALFALLAH Hela ItimAsrScoVdf" userId="d55be94f-4073-46ba-88ef-465599598fde" providerId="ADAL" clId="{95D44BD7-FC8D-4C7D-AFD0-C50903788458}" dt="2023-04-19T12:26:07.556" v="977" actId="26606"/>
          <ac:spMkLst>
            <pc:docMk/>
            <pc:sldMk cId="309838325" sldId="278"/>
            <ac:spMk id="13339" creationId="{BAFFBAEC-4B09-4263-AA73-ECE450FC74C6}"/>
          </ac:spMkLst>
        </pc:spChg>
        <pc:spChg chg="add del">
          <ac:chgData name="BEN KHALFALLAH Hela ItimAsrScoVdf" userId="d55be94f-4073-46ba-88ef-465599598fde" providerId="ADAL" clId="{95D44BD7-FC8D-4C7D-AFD0-C50903788458}" dt="2023-04-19T12:26:07.556" v="977" actId="26606"/>
          <ac:spMkLst>
            <pc:docMk/>
            <pc:sldMk cId="309838325" sldId="278"/>
            <ac:spMk id="13343" creationId="{E045B6E3-569F-487B-8966-D3A87C7B42F8}"/>
          </ac:spMkLst>
        </pc:spChg>
        <pc:picChg chg="add mod">
          <ac:chgData name="BEN KHALFALLAH Hela ItimAsrScoVdf" userId="d55be94f-4073-46ba-88ef-465599598fde" providerId="ADAL" clId="{95D44BD7-FC8D-4C7D-AFD0-C50903788458}" dt="2023-04-19T12:26:16.086" v="981" actId="27614"/>
          <ac:picMkLst>
            <pc:docMk/>
            <pc:sldMk cId="309838325" sldId="278"/>
            <ac:picMk id="5" creationId="{0D673B7B-2EFC-4121-90AD-D155E0341748}"/>
          </ac:picMkLst>
        </pc:picChg>
        <pc:picChg chg="add del mod">
          <ac:chgData name="BEN KHALFALLAH Hela ItimAsrScoVdf" userId="d55be94f-4073-46ba-88ef-465599598fde" providerId="ADAL" clId="{95D44BD7-FC8D-4C7D-AFD0-C50903788458}" dt="2023-04-19T12:21:22.302" v="923" actId="478"/>
          <ac:picMkLst>
            <pc:docMk/>
            <pc:sldMk cId="309838325" sldId="278"/>
            <ac:picMk id="13314" creationId="{3CEE48AA-25B1-4C94-9E80-79D410032A09}"/>
          </ac:picMkLst>
        </pc:picChg>
        <pc:picChg chg="add del mod">
          <ac:chgData name="BEN KHALFALLAH Hela ItimAsrScoVdf" userId="d55be94f-4073-46ba-88ef-465599598fde" providerId="ADAL" clId="{95D44BD7-FC8D-4C7D-AFD0-C50903788458}" dt="2023-04-19T12:21:21.154" v="922" actId="478"/>
          <ac:picMkLst>
            <pc:docMk/>
            <pc:sldMk cId="309838325" sldId="278"/>
            <ac:picMk id="13316" creationId="{9E82DA4B-D82F-4A68-AA42-5B2C0BA59BED}"/>
          </ac:picMkLst>
        </pc:picChg>
        <pc:picChg chg="add mod ord">
          <ac:chgData name="BEN KHALFALLAH Hela ItimAsrScoVdf" userId="d55be94f-4073-46ba-88ef-465599598fde" providerId="ADAL" clId="{95D44BD7-FC8D-4C7D-AFD0-C50903788458}" dt="2023-04-19T12:26:09.510" v="980" actId="26606"/>
          <ac:picMkLst>
            <pc:docMk/>
            <pc:sldMk cId="309838325" sldId="278"/>
            <ac:picMk id="13318" creationId="{1C802DBC-3DBB-4360-9845-AF21FE69768A}"/>
          </ac:picMkLst>
        </pc:picChg>
        <pc:cxnChg chg="add del">
          <ac:chgData name="BEN KHALFALLAH Hela ItimAsrScoVdf" userId="d55be94f-4073-46ba-88ef-465599598fde" providerId="ADAL" clId="{95D44BD7-FC8D-4C7D-AFD0-C50903788458}" dt="2023-04-19T12:21:16.750" v="921" actId="26606"/>
          <ac:cxnSpMkLst>
            <pc:docMk/>
            <pc:sldMk cId="309838325" sldId="278"/>
            <ac:cxnSpMk id="13325" creationId="{C00D1207-ECAF-48E9-8834-2CE4D2198234}"/>
          </ac:cxnSpMkLst>
        </pc:cxnChg>
        <pc:cxnChg chg="add del">
          <ac:chgData name="BEN KHALFALLAH Hela ItimAsrScoVdf" userId="d55be94f-4073-46ba-88ef-465599598fde" providerId="ADAL" clId="{95D44BD7-FC8D-4C7D-AFD0-C50903788458}" dt="2023-04-19T12:21:16.750" v="921" actId="26606"/>
          <ac:cxnSpMkLst>
            <pc:docMk/>
            <pc:sldMk cId="309838325" sldId="278"/>
            <ac:cxnSpMk id="13331" creationId="{2B5BB601-08A7-443A-BDC2-A0C7DA66949B}"/>
          </ac:cxnSpMkLst>
        </pc:cxnChg>
        <pc:cxnChg chg="add del">
          <ac:chgData name="BEN KHALFALLAH Hela ItimAsrScoVdf" userId="d55be94f-4073-46ba-88ef-465599598fde" providerId="ADAL" clId="{95D44BD7-FC8D-4C7D-AFD0-C50903788458}" dt="2023-04-19T12:26:09.510" v="980" actId="26606"/>
          <ac:cxnSpMkLst>
            <pc:docMk/>
            <pc:sldMk cId="309838325" sldId="278"/>
            <ac:cxnSpMk id="13332" creationId="{7153BDBF-1B08-496E-BED4-E0DE721A00AB}"/>
          </ac:cxnSpMkLst>
        </pc:cxnChg>
        <pc:cxnChg chg="add del">
          <ac:chgData name="BEN KHALFALLAH Hela ItimAsrScoVdf" userId="d55be94f-4073-46ba-88ef-465599598fde" providerId="ADAL" clId="{95D44BD7-FC8D-4C7D-AFD0-C50903788458}" dt="2023-04-19T12:23:17.574" v="943" actId="26606"/>
          <ac:cxnSpMkLst>
            <pc:docMk/>
            <pc:sldMk cId="309838325" sldId="278"/>
            <ac:cxnSpMk id="13333" creationId="{7153BDBF-1B08-496E-BED4-E0DE721A00AB}"/>
          </ac:cxnSpMkLst>
        </pc:cxnChg>
        <pc:cxnChg chg="add">
          <ac:chgData name="BEN KHALFALLAH Hela ItimAsrScoVdf" userId="d55be94f-4073-46ba-88ef-465599598fde" providerId="ADAL" clId="{95D44BD7-FC8D-4C7D-AFD0-C50903788458}" dt="2023-04-19T12:26:09.510" v="980" actId="26606"/>
          <ac:cxnSpMkLst>
            <pc:docMk/>
            <pc:sldMk cId="309838325" sldId="278"/>
            <ac:cxnSpMk id="13336" creationId="{C570AA90-7628-435C-9F08-19F2E026DCDA}"/>
          </ac:cxnSpMkLst>
        </pc:cxnChg>
        <pc:cxnChg chg="add del">
          <ac:chgData name="BEN KHALFALLAH Hela ItimAsrScoVdf" userId="d55be94f-4073-46ba-88ef-465599598fde" providerId="ADAL" clId="{95D44BD7-FC8D-4C7D-AFD0-C50903788458}" dt="2023-04-19T12:26:07.556" v="977" actId="26606"/>
          <ac:cxnSpMkLst>
            <pc:docMk/>
            <pc:sldMk cId="309838325" sldId="278"/>
            <ac:cxnSpMk id="13341" creationId="{C570AA90-7628-435C-9F08-19F2E026DCDA}"/>
          </ac:cxnSpMkLst>
        </pc:cxnChg>
      </pc:sldChg>
      <pc:sldChg chg="addSp delSp modSp new del mod setBg">
        <pc:chgData name="BEN KHALFALLAH Hela ItimAsrScoVdf" userId="d55be94f-4073-46ba-88ef-465599598fde" providerId="ADAL" clId="{95D44BD7-FC8D-4C7D-AFD0-C50903788458}" dt="2023-04-19T12:40:32.976" v="1052" actId="47"/>
        <pc:sldMkLst>
          <pc:docMk/>
          <pc:sldMk cId="456424342" sldId="279"/>
        </pc:sldMkLst>
        <pc:spChg chg="mod">
          <ac:chgData name="BEN KHALFALLAH Hela ItimAsrScoVdf" userId="d55be94f-4073-46ba-88ef-465599598fde" providerId="ADAL" clId="{95D44BD7-FC8D-4C7D-AFD0-C50903788458}" dt="2023-04-19T12:29:13.081" v="1005" actId="26606"/>
          <ac:spMkLst>
            <pc:docMk/>
            <pc:sldMk cId="456424342" sldId="279"/>
            <ac:spMk id="2" creationId="{0190FF74-8CE0-457A-98DF-28B730D3CC12}"/>
          </ac:spMkLst>
        </pc:spChg>
        <pc:spChg chg="add del">
          <ac:chgData name="BEN KHALFALLAH Hela ItimAsrScoVdf" userId="d55be94f-4073-46ba-88ef-465599598fde" providerId="ADAL" clId="{95D44BD7-FC8D-4C7D-AFD0-C50903788458}" dt="2023-04-19T12:33:09.942" v="1020"/>
          <ac:spMkLst>
            <pc:docMk/>
            <pc:sldMk cId="456424342" sldId="279"/>
            <ac:spMk id="3" creationId="{0DDA67D0-6E63-49DB-9AAD-19E378620E15}"/>
          </ac:spMkLst>
        </pc:spChg>
        <pc:spChg chg="add del">
          <ac:chgData name="BEN KHALFALLAH Hela ItimAsrScoVdf" userId="d55be94f-4073-46ba-88ef-465599598fde" providerId="ADAL" clId="{95D44BD7-FC8D-4C7D-AFD0-C50903788458}" dt="2023-04-19T12:29:58.528" v="1009" actId="26606"/>
          <ac:spMkLst>
            <pc:docMk/>
            <pc:sldMk cId="456424342" sldId="279"/>
            <ac:spMk id="14353" creationId="{3CAF01F4-43BC-4C8D-B3E7-889AD234BB3D}"/>
          </ac:spMkLst>
        </pc:spChg>
        <pc:spChg chg="add del">
          <ac:chgData name="BEN KHALFALLAH Hela ItimAsrScoVdf" userId="d55be94f-4073-46ba-88ef-465599598fde" providerId="ADAL" clId="{95D44BD7-FC8D-4C7D-AFD0-C50903788458}" dt="2023-04-19T12:29:58.528" v="1009" actId="26606"/>
          <ac:spMkLst>
            <pc:docMk/>
            <pc:sldMk cId="456424342" sldId="279"/>
            <ac:spMk id="14355" creationId="{06CA1EFD-9858-44D0-91BA-87238CF94A39}"/>
          </ac:spMkLst>
        </pc:spChg>
        <pc:spChg chg="add del">
          <ac:chgData name="BEN KHALFALLAH Hela ItimAsrScoVdf" userId="d55be94f-4073-46ba-88ef-465599598fde" providerId="ADAL" clId="{95D44BD7-FC8D-4C7D-AFD0-C50903788458}" dt="2023-04-19T12:29:58.528" v="1009" actId="26606"/>
          <ac:spMkLst>
            <pc:docMk/>
            <pc:sldMk cId="456424342" sldId="279"/>
            <ac:spMk id="14359" creationId="{8075DF9C-FBFA-4852-9E97-463CCCDEE9DA}"/>
          </ac:spMkLst>
        </pc:spChg>
        <pc:spChg chg="add del">
          <ac:chgData name="BEN KHALFALLAH Hela ItimAsrScoVdf" userId="d55be94f-4073-46ba-88ef-465599598fde" providerId="ADAL" clId="{95D44BD7-FC8D-4C7D-AFD0-C50903788458}" dt="2023-04-19T12:29:58.528" v="1009" actId="26606"/>
          <ac:spMkLst>
            <pc:docMk/>
            <pc:sldMk cId="456424342" sldId="279"/>
            <ac:spMk id="14361" creationId="{EE8C26B4-C16C-4C86-8146-C48FAC987F23}"/>
          </ac:spMkLst>
        </pc:spChg>
        <pc:spChg chg="add">
          <ac:chgData name="BEN KHALFALLAH Hela ItimAsrScoVdf" userId="d55be94f-4073-46ba-88ef-465599598fde" providerId="ADAL" clId="{95D44BD7-FC8D-4C7D-AFD0-C50903788458}" dt="2023-04-19T12:29:58.528" v="1009" actId="26606"/>
          <ac:spMkLst>
            <pc:docMk/>
            <pc:sldMk cId="456424342" sldId="279"/>
            <ac:spMk id="14368" creationId="{C23416DF-B283-4D9F-A625-146552CA9EDB}"/>
          </ac:spMkLst>
        </pc:spChg>
        <pc:spChg chg="add">
          <ac:chgData name="BEN KHALFALLAH Hela ItimAsrScoVdf" userId="d55be94f-4073-46ba-88ef-465599598fde" providerId="ADAL" clId="{95D44BD7-FC8D-4C7D-AFD0-C50903788458}" dt="2023-04-19T12:29:58.528" v="1009" actId="26606"/>
          <ac:spMkLst>
            <pc:docMk/>
            <pc:sldMk cId="456424342" sldId="279"/>
            <ac:spMk id="14370" creationId="{73834904-4D9B-41F7-8DA6-0709FD9F7E9D}"/>
          </ac:spMkLst>
        </pc:spChg>
        <pc:spChg chg="add">
          <ac:chgData name="BEN KHALFALLAH Hela ItimAsrScoVdf" userId="d55be94f-4073-46ba-88ef-465599598fde" providerId="ADAL" clId="{95D44BD7-FC8D-4C7D-AFD0-C50903788458}" dt="2023-04-19T12:29:58.528" v="1009" actId="26606"/>
          <ac:spMkLst>
            <pc:docMk/>
            <pc:sldMk cId="456424342" sldId="279"/>
            <ac:spMk id="14374" creationId="{19A3FD3A-4B27-4028-BA57-0810F205BC59}"/>
          </ac:spMkLst>
        </pc:spChg>
        <pc:spChg chg="add">
          <ac:chgData name="BEN KHALFALLAH Hela ItimAsrScoVdf" userId="d55be94f-4073-46ba-88ef-465599598fde" providerId="ADAL" clId="{95D44BD7-FC8D-4C7D-AFD0-C50903788458}" dt="2023-04-19T12:29:58.528" v="1009" actId="26606"/>
          <ac:spMkLst>
            <pc:docMk/>
            <pc:sldMk cId="456424342" sldId="279"/>
            <ac:spMk id="14376" creationId="{60461F8B-A17E-4AE4-92BC-BA2E49E1ABCE}"/>
          </ac:spMkLst>
        </pc:spChg>
        <pc:picChg chg="add del mod">
          <ac:chgData name="BEN KHALFALLAH Hela ItimAsrScoVdf" userId="d55be94f-4073-46ba-88ef-465599598fde" providerId="ADAL" clId="{95D44BD7-FC8D-4C7D-AFD0-C50903788458}" dt="2023-04-19T12:40:19.644" v="1049" actId="21"/>
          <ac:picMkLst>
            <pc:docMk/>
            <pc:sldMk cId="456424342" sldId="279"/>
            <ac:picMk id="24" creationId="{FCA0DBBB-2A16-4A6F-9276-CE6BC270B326}"/>
          </ac:picMkLst>
        </pc:picChg>
        <pc:picChg chg="add del">
          <ac:chgData name="BEN KHALFALLAH Hela ItimAsrScoVdf" userId="d55be94f-4073-46ba-88ef-465599598fde" providerId="ADAL" clId="{95D44BD7-FC8D-4C7D-AFD0-C50903788458}" dt="2023-04-19T12:28:13.728" v="996" actId="478"/>
          <ac:picMkLst>
            <pc:docMk/>
            <pc:sldMk cId="456424342" sldId="279"/>
            <ac:picMk id="14338" creationId="{D56EBB9C-10BE-4074-B164-EFA98ED54B78}"/>
          </ac:picMkLst>
        </pc:picChg>
        <pc:picChg chg="add del mod">
          <ac:chgData name="BEN KHALFALLAH Hela ItimAsrScoVdf" userId="d55be94f-4073-46ba-88ef-465599598fde" providerId="ADAL" clId="{95D44BD7-FC8D-4C7D-AFD0-C50903788458}" dt="2023-04-19T12:29:35.691" v="1006" actId="478"/>
          <ac:picMkLst>
            <pc:docMk/>
            <pc:sldMk cId="456424342" sldId="279"/>
            <ac:picMk id="14340" creationId="{5E51C07A-1C31-4CE1-BE2C-E9B7C25E9F98}"/>
          </ac:picMkLst>
        </pc:picChg>
        <pc:picChg chg="add del">
          <ac:chgData name="BEN KHALFALLAH Hela ItimAsrScoVdf" userId="d55be94f-4073-46ba-88ef-465599598fde" providerId="ADAL" clId="{95D44BD7-FC8D-4C7D-AFD0-C50903788458}" dt="2023-04-19T12:28:43.536" v="1001" actId="478"/>
          <ac:picMkLst>
            <pc:docMk/>
            <pc:sldMk cId="456424342" sldId="279"/>
            <ac:picMk id="14342" creationId="{D5E98499-CB42-4E0D-96D8-9C5DF7107742}"/>
          </ac:picMkLst>
        </pc:picChg>
        <pc:picChg chg="add del mod">
          <ac:chgData name="BEN KHALFALLAH Hela ItimAsrScoVdf" userId="d55be94f-4073-46ba-88ef-465599598fde" providerId="ADAL" clId="{95D44BD7-FC8D-4C7D-AFD0-C50903788458}" dt="2023-04-19T12:29:35.691" v="1006" actId="478"/>
          <ac:picMkLst>
            <pc:docMk/>
            <pc:sldMk cId="456424342" sldId="279"/>
            <ac:picMk id="14344" creationId="{B58B4363-6A35-42FB-AF45-F90452A6123B}"/>
          </ac:picMkLst>
        </pc:picChg>
        <pc:picChg chg="add del mod ord">
          <ac:chgData name="BEN KHALFALLAH Hela ItimAsrScoVdf" userId="d55be94f-4073-46ba-88ef-465599598fde" providerId="ADAL" clId="{95D44BD7-FC8D-4C7D-AFD0-C50903788458}" dt="2023-04-19T12:29:35.691" v="1006" actId="478"/>
          <ac:picMkLst>
            <pc:docMk/>
            <pc:sldMk cId="456424342" sldId="279"/>
            <ac:picMk id="14346" creationId="{FCB34455-42F3-4015-B4D4-9A1963AA13DD}"/>
          </ac:picMkLst>
        </pc:picChg>
        <pc:picChg chg="add del mod">
          <ac:chgData name="BEN KHALFALLAH Hela ItimAsrScoVdf" userId="d55be94f-4073-46ba-88ef-465599598fde" providerId="ADAL" clId="{95D44BD7-FC8D-4C7D-AFD0-C50903788458}" dt="2023-04-19T12:29:35.691" v="1006" actId="478"/>
          <ac:picMkLst>
            <pc:docMk/>
            <pc:sldMk cId="456424342" sldId="279"/>
            <ac:picMk id="14348" creationId="{559187E6-23AA-41D1-A96A-9ADFD8DFFB7D}"/>
          </ac:picMkLst>
        </pc:picChg>
        <pc:picChg chg="add del mod ord">
          <ac:chgData name="BEN KHALFALLAH Hela ItimAsrScoVdf" userId="d55be94f-4073-46ba-88ef-465599598fde" providerId="ADAL" clId="{95D44BD7-FC8D-4C7D-AFD0-C50903788458}" dt="2023-04-19T12:40:08.163" v="1046" actId="21"/>
          <ac:picMkLst>
            <pc:docMk/>
            <pc:sldMk cId="456424342" sldId="279"/>
            <ac:picMk id="14350" creationId="{39814D30-5B62-4B3D-8CB5-B6E66B1CC77D}"/>
          </ac:picMkLst>
        </pc:picChg>
        <pc:picChg chg="add del mod">
          <ac:chgData name="BEN KHALFALLAH Hela ItimAsrScoVdf" userId="d55be94f-4073-46ba-88ef-465599598fde" providerId="ADAL" clId="{95D44BD7-FC8D-4C7D-AFD0-C50903788458}" dt="2023-04-19T12:31:35.273" v="1014" actId="21"/>
          <ac:picMkLst>
            <pc:docMk/>
            <pc:sldMk cId="456424342" sldId="279"/>
            <ac:picMk id="14352" creationId="{3334D85E-9716-4055-AC38-6E8312BCB1B9}"/>
          </ac:picMkLst>
        </pc:picChg>
        <pc:cxnChg chg="add del">
          <ac:chgData name="BEN KHALFALLAH Hela ItimAsrScoVdf" userId="d55be94f-4073-46ba-88ef-465599598fde" providerId="ADAL" clId="{95D44BD7-FC8D-4C7D-AFD0-C50903788458}" dt="2023-04-19T12:29:58.528" v="1009" actId="26606"/>
          <ac:cxnSpMkLst>
            <pc:docMk/>
            <pc:sldMk cId="456424342" sldId="279"/>
            <ac:cxnSpMk id="14357" creationId="{D35323DC-C2C7-41A7-92D3-2AF72E7E96DF}"/>
          </ac:cxnSpMkLst>
        </pc:cxnChg>
        <pc:cxnChg chg="add del">
          <ac:chgData name="BEN KHALFALLAH Hela ItimAsrScoVdf" userId="d55be94f-4073-46ba-88ef-465599598fde" providerId="ADAL" clId="{95D44BD7-FC8D-4C7D-AFD0-C50903788458}" dt="2023-04-19T12:29:58.528" v="1009" actId="26606"/>
          <ac:cxnSpMkLst>
            <pc:docMk/>
            <pc:sldMk cId="456424342" sldId="279"/>
            <ac:cxnSpMk id="14363" creationId="{C7451CD4-E661-4A39-B545-79A6C6273666}"/>
          </ac:cxnSpMkLst>
        </pc:cxnChg>
        <pc:cxnChg chg="add">
          <ac:chgData name="BEN KHALFALLAH Hela ItimAsrScoVdf" userId="d55be94f-4073-46ba-88ef-465599598fde" providerId="ADAL" clId="{95D44BD7-FC8D-4C7D-AFD0-C50903788458}" dt="2023-04-19T12:29:58.528" v="1009" actId="26606"/>
          <ac:cxnSpMkLst>
            <pc:docMk/>
            <pc:sldMk cId="456424342" sldId="279"/>
            <ac:cxnSpMk id="14372" creationId="{C00D1207-ECAF-48E9-8834-2CE4D2198234}"/>
          </ac:cxnSpMkLst>
        </pc:cxnChg>
        <pc:cxnChg chg="add">
          <ac:chgData name="BEN KHALFALLAH Hela ItimAsrScoVdf" userId="d55be94f-4073-46ba-88ef-465599598fde" providerId="ADAL" clId="{95D44BD7-FC8D-4C7D-AFD0-C50903788458}" dt="2023-04-19T12:29:58.528" v="1009" actId="26606"/>
          <ac:cxnSpMkLst>
            <pc:docMk/>
            <pc:sldMk cId="456424342" sldId="279"/>
            <ac:cxnSpMk id="14378" creationId="{5E450F13-FCAB-474F-93BB-704690139709}"/>
          </ac:cxnSpMkLst>
        </pc:cxnChg>
        <pc:cxnChg chg="add">
          <ac:chgData name="BEN KHALFALLAH Hela ItimAsrScoVdf" userId="d55be94f-4073-46ba-88ef-465599598fde" providerId="ADAL" clId="{95D44BD7-FC8D-4C7D-AFD0-C50903788458}" dt="2023-04-19T12:29:58.528" v="1009" actId="26606"/>
          <ac:cxnSpMkLst>
            <pc:docMk/>
            <pc:sldMk cId="456424342" sldId="279"/>
            <ac:cxnSpMk id="14380" creationId="{00E7859C-56C8-49DC-ABF5-6C538427CDAF}"/>
          </ac:cxnSpMkLst>
        </pc:cxnChg>
      </pc:sldChg>
      <pc:sldChg chg="addSp delSp modSp add mod">
        <pc:chgData name="BEN KHALFALLAH Hela ItimAsrScoVdf" userId="d55be94f-4073-46ba-88ef-465599598fde" providerId="ADAL" clId="{95D44BD7-FC8D-4C7D-AFD0-C50903788458}" dt="2023-04-19T22:16:56.047" v="5642" actId="478"/>
        <pc:sldMkLst>
          <pc:docMk/>
          <pc:sldMk cId="1198140614" sldId="280"/>
        </pc:sldMkLst>
        <pc:spChg chg="mod">
          <ac:chgData name="BEN KHALFALLAH Hela ItimAsrScoVdf" userId="d55be94f-4073-46ba-88ef-465599598fde" providerId="ADAL" clId="{95D44BD7-FC8D-4C7D-AFD0-C50903788458}" dt="2023-04-19T18:05:34.305" v="3306" actId="20577"/>
          <ac:spMkLst>
            <pc:docMk/>
            <pc:sldMk cId="1198140614" sldId="280"/>
            <ac:spMk id="2" creationId="{18B312AE-80D9-432B-A73E-A144BD105556}"/>
          </ac:spMkLst>
        </pc:spChg>
        <pc:spChg chg="add mod">
          <ac:chgData name="BEN KHALFALLAH Hela ItimAsrScoVdf" userId="d55be94f-4073-46ba-88ef-465599598fde" providerId="ADAL" clId="{95D44BD7-FC8D-4C7D-AFD0-C50903788458}" dt="2023-04-19T22:15:38.849" v="5625" actId="14100"/>
          <ac:spMkLst>
            <pc:docMk/>
            <pc:sldMk cId="1198140614" sldId="280"/>
            <ac:spMk id="4" creationId="{8F3205F0-A8D3-4722-A36C-5C5B8833C631}"/>
          </ac:spMkLst>
        </pc:spChg>
        <pc:spChg chg="add mod">
          <ac:chgData name="BEN KHALFALLAH Hela ItimAsrScoVdf" userId="d55be94f-4073-46ba-88ef-465599598fde" providerId="ADAL" clId="{95D44BD7-FC8D-4C7D-AFD0-C50903788458}" dt="2023-04-19T22:16:29.351" v="5640" actId="1076"/>
          <ac:spMkLst>
            <pc:docMk/>
            <pc:sldMk cId="1198140614" sldId="280"/>
            <ac:spMk id="6" creationId="{CF9FF472-051C-4DC7-A737-7BC87D83FFF6}"/>
          </ac:spMkLst>
        </pc:spChg>
        <pc:spChg chg="add del mod">
          <ac:chgData name="BEN KHALFALLAH Hela ItimAsrScoVdf" userId="d55be94f-4073-46ba-88ef-465599598fde" providerId="ADAL" clId="{95D44BD7-FC8D-4C7D-AFD0-C50903788458}" dt="2023-04-19T22:16:56.047" v="5642" actId="478"/>
          <ac:spMkLst>
            <pc:docMk/>
            <pc:sldMk cId="1198140614" sldId="280"/>
            <ac:spMk id="7" creationId="{22D68A25-38B3-40F9-89B3-DDF5C9DD17E2}"/>
          </ac:spMkLst>
        </pc:spChg>
        <pc:picChg chg="add mod">
          <ac:chgData name="BEN KHALFALLAH Hela ItimAsrScoVdf" userId="d55be94f-4073-46ba-88ef-465599598fde" providerId="ADAL" clId="{95D44BD7-FC8D-4C7D-AFD0-C50903788458}" dt="2023-04-19T12:55:30.672" v="1140" actId="1036"/>
          <ac:picMkLst>
            <pc:docMk/>
            <pc:sldMk cId="1198140614" sldId="280"/>
            <ac:picMk id="3" creationId="{B8943601-274A-4822-A0B4-5C2D572CEAB3}"/>
          </ac:picMkLst>
        </pc:picChg>
        <pc:picChg chg="add del">
          <ac:chgData name="BEN KHALFALLAH Hela ItimAsrScoVdf" userId="d55be94f-4073-46ba-88ef-465599598fde" providerId="ADAL" clId="{95D44BD7-FC8D-4C7D-AFD0-C50903788458}" dt="2023-04-19T18:00:01.485" v="3215" actId="478"/>
          <ac:picMkLst>
            <pc:docMk/>
            <pc:sldMk cId="1198140614" sldId="280"/>
            <ac:picMk id="17410" creationId="{AC0163AA-833E-456C-920B-8EAAA175C654}"/>
          </ac:picMkLst>
        </pc:picChg>
      </pc:sldChg>
      <pc:sldChg chg="addSp delSp modSp new mod setBg">
        <pc:chgData name="BEN KHALFALLAH Hela ItimAsrScoVdf" userId="d55be94f-4073-46ba-88ef-465599598fde" providerId="ADAL" clId="{95D44BD7-FC8D-4C7D-AFD0-C50903788458}" dt="2023-04-19T17:41:00.352" v="3148" actId="20577"/>
        <pc:sldMkLst>
          <pc:docMk/>
          <pc:sldMk cId="2739709360" sldId="281"/>
        </pc:sldMkLst>
        <pc:spChg chg="mod">
          <ac:chgData name="BEN KHALFALLAH Hela ItimAsrScoVdf" userId="d55be94f-4073-46ba-88ef-465599598fde" providerId="ADAL" clId="{95D44BD7-FC8D-4C7D-AFD0-C50903788458}" dt="2023-04-19T17:41:00.352" v="3148" actId="20577"/>
          <ac:spMkLst>
            <pc:docMk/>
            <pc:sldMk cId="2739709360" sldId="281"/>
            <ac:spMk id="2" creationId="{68A66E07-7332-4AD1-A5B5-DD19612E9E7C}"/>
          </ac:spMkLst>
        </pc:spChg>
        <pc:spChg chg="add del mod ord">
          <ac:chgData name="BEN KHALFALLAH Hela ItimAsrScoVdf" userId="d55be94f-4073-46ba-88ef-465599598fde" providerId="ADAL" clId="{95D44BD7-FC8D-4C7D-AFD0-C50903788458}" dt="2023-04-19T12:41:37.094" v="1068" actId="478"/>
          <ac:spMkLst>
            <pc:docMk/>
            <pc:sldMk cId="2739709360" sldId="281"/>
            <ac:spMk id="5" creationId="{647CE435-2F25-4896-9398-CEA6D9ED5399}"/>
          </ac:spMkLst>
        </pc:spChg>
        <pc:spChg chg="add mod">
          <ac:chgData name="BEN KHALFALLAH Hela ItimAsrScoVdf" userId="d55be94f-4073-46ba-88ef-465599598fde" providerId="ADAL" clId="{95D44BD7-FC8D-4C7D-AFD0-C50903788458}" dt="2023-04-19T12:41:42.605" v="1070" actId="1076"/>
          <ac:spMkLst>
            <pc:docMk/>
            <pc:sldMk cId="2739709360" sldId="281"/>
            <ac:spMk id="7" creationId="{F6714C93-E859-48D0-9270-A6B27DF9129D}"/>
          </ac:spMkLst>
        </pc:spChg>
        <pc:spChg chg="add mod">
          <ac:chgData name="BEN KHALFALLAH Hela ItimAsrScoVdf" userId="d55be94f-4073-46ba-88ef-465599598fde" providerId="ADAL" clId="{95D44BD7-FC8D-4C7D-AFD0-C50903788458}" dt="2023-04-19T16:54:07.795" v="2715" actId="207"/>
          <ac:spMkLst>
            <pc:docMk/>
            <pc:sldMk cId="2739709360" sldId="281"/>
            <ac:spMk id="9" creationId="{5113E606-A4A1-4ED6-B04D-8E2FEC04FF19}"/>
          </ac:spMkLst>
        </pc:spChg>
        <pc:picChg chg="add mod">
          <ac:chgData name="BEN KHALFALLAH Hela ItimAsrScoVdf" userId="d55be94f-4073-46ba-88ef-465599598fde" providerId="ADAL" clId="{95D44BD7-FC8D-4C7D-AFD0-C50903788458}" dt="2023-04-19T12:42:28.186" v="1099" actId="465"/>
          <ac:picMkLst>
            <pc:docMk/>
            <pc:sldMk cId="2739709360" sldId="281"/>
            <ac:picMk id="3" creationId="{8737E83E-FDEE-43F1-9BC2-94BCB075E5BE}"/>
          </ac:picMkLst>
        </pc:picChg>
        <pc:picChg chg="add mod">
          <ac:chgData name="BEN KHALFALLAH Hela ItimAsrScoVdf" userId="d55be94f-4073-46ba-88ef-465599598fde" providerId="ADAL" clId="{95D44BD7-FC8D-4C7D-AFD0-C50903788458}" dt="2023-04-19T12:42:28.186" v="1099" actId="465"/>
          <ac:picMkLst>
            <pc:docMk/>
            <pc:sldMk cId="2739709360" sldId="281"/>
            <ac:picMk id="4" creationId="{988CFED5-7622-4DC0-B1C9-45EF46025D92}"/>
          </ac:picMkLst>
        </pc:picChg>
        <pc:cxnChg chg="add">
          <ac:chgData name="BEN KHALFALLAH Hela ItimAsrScoVdf" userId="d55be94f-4073-46ba-88ef-465599598fde" providerId="ADAL" clId="{95D44BD7-FC8D-4C7D-AFD0-C50903788458}" dt="2023-04-19T12:41:30.100" v="1067" actId="26606"/>
          <ac:cxnSpMkLst>
            <pc:docMk/>
            <pc:sldMk cId="2739709360" sldId="281"/>
            <ac:cxnSpMk id="10" creationId="{FA32BB39-F62E-43E2-BD90-29FA555154B1}"/>
          </ac:cxnSpMkLst>
        </pc:cxnChg>
      </pc:sldChg>
      <pc:sldChg chg="addSp delSp modSp add del mod">
        <pc:chgData name="BEN KHALFALLAH Hela ItimAsrScoVdf" userId="d55be94f-4073-46ba-88ef-465599598fde" providerId="ADAL" clId="{95D44BD7-FC8D-4C7D-AFD0-C50903788458}" dt="2023-04-19T13:14:44.168" v="1228" actId="47"/>
        <pc:sldMkLst>
          <pc:docMk/>
          <pc:sldMk cId="565042299" sldId="282"/>
        </pc:sldMkLst>
        <pc:spChg chg="mod">
          <ac:chgData name="BEN KHALFALLAH Hela ItimAsrScoVdf" userId="d55be94f-4073-46ba-88ef-465599598fde" providerId="ADAL" clId="{95D44BD7-FC8D-4C7D-AFD0-C50903788458}" dt="2023-04-19T13:02:56.946" v="1192" actId="14100"/>
          <ac:spMkLst>
            <pc:docMk/>
            <pc:sldMk cId="565042299" sldId="282"/>
            <ac:spMk id="2" creationId="{18B312AE-80D9-432B-A73E-A144BD105556}"/>
          </ac:spMkLst>
        </pc:spChg>
        <pc:spChg chg="add del">
          <ac:chgData name="BEN KHALFALLAH Hela ItimAsrScoVdf" userId="d55be94f-4073-46ba-88ef-465599598fde" providerId="ADAL" clId="{95D44BD7-FC8D-4C7D-AFD0-C50903788458}" dt="2023-04-19T12:57:59.693" v="1143"/>
          <ac:spMkLst>
            <pc:docMk/>
            <pc:sldMk cId="565042299" sldId="282"/>
            <ac:spMk id="3" creationId="{FAC36413-5C31-4291-B3ED-1C84677C1E2A}"/>
          </ac:spMkLst>
        </pc:spChg>
        <pc:spChg chg="add del mod">
          <ac:chgData name="BEN KHALFALLAH Hela ItimAsrScoVdf" userId="d55be94f-4073-46ba-88ef-465599598fde" providerId="ADAL" clId="{95D44BD7-FC8D-4C7D-AFD0-C50903788458}" dt="2023-04-19T13:04:31.039" v="1210" actId="478"/>
          <ac:spMkLst>
            <pc:docMk/>
            <pc:sldMk cId="565042299" sldId="282"/>
            <ac:spMk id="7" creationId="{0E048372-5086-4DED-B780-1392088BED65}"/>
          </ac:spMkLst>
        </pc:spChg>
        <pc:spChg chg="add del mod">
          <ac:chgData name="BEN KHALFALLAH Hela ItimAsrScoVdf" userId="d55be94f-4073-46ba-88ef-465599598fde" providerId="ADAL" clId="{95D44BD7-FC8D-4C7D-AFD0-C50903788458}" dt="2023-04-19T13:14:39.706" v="1227" actId="478"/>
          <ac:spMkLst>
            <pc:docMk/>
            <pc:sldMk cId="565042299" sldId="282"/>
            <ac:spMk id="9" creationId="{4E9A0D72-2868-4533-9F86-A9A4CF94B531}"/>
          </ac:spMkLst>
        </pc:spChg>
        <pc:picChg chg="add del mod">
          <ac:chgData name="BEN KHALFALLAH Hela ItimAsrScoVdf" userId="d55be94f-4073-46ba-88ef-465599598fde" providerId="ADAL" clId="{95D44BD7-FC8D-4C7D-AFD0-C50903788458}" dt="2023-04-19T13:14:39.706" v="1227" actId="478"/>
          <ac:picMkLst>
            <pc:docMk/>
            <pc:sldMk cId="565042299" sldId="282"/>
            <ac:picMk id="5" creationId="{16D51421-E56E-4A21-A3AC-A9575033F42E}"/>
          </ac:picMkLst>
        </pc:picChg>
      </pc:sldChg>
      <pc:sldChg chg="addSp delSp modSp add mod setBg modClrScheme chgLayout">
        <pc:chgData name="BEN KHALFALLAH Hela ItimAsrScoVdf" userId="d55be94f-4073-46ba-88ef-465599598fde" providerId="ADAL" clId="{95D44BD7-FC8D-4C7D-AFD0-C50903788458}" dt="2023-04-19T20:14:47.680" v="4411" actId="1035"/>
        <pc:sldMkLst>
          <pc:docMk/>
          <pc:sldMk cId="419310554" sldId="283"/>
        </pc:sldMkLst>
        <pc:spChg chg="mod ord">
          <ac:chgData name="BEN KHALFALLAH Hela ItimAsrScoVdf" userId="d55be94f-4073-46ba-88ef-465599598fde" providerId="ADAL" clId="{95D44BD7-FC8D-4C7D-AFD0-C50903788458}" dt="2023-04-19T14:40:40.146" v="1954" actId="26606"/>
          <ac:spMkLst>
            <pc:docMk/>
            <pc:sldMk cId="419310554" sldId="283"/>
            <ac:spMk id="2" creationId="{18B312AE-80D9-432B-A73E-A144BD105556}"/>
          </ac:spMkLst>
        </pc:spChg>
        <pc:spChg chg="add mod ord">
          <ac:chgData name="BEN KHALFALLAH Hela ItimAsrScoVdf" userId="d55be94f-4073-46ba-88ef-465599598fde" providerId="ADAL" clId="{95D44BD7-FC8D-4C7D-AFD0-C50903788458}" dt="2023-04-19T15:01:17.419" v="2039" actId="20577"/>
          <ac:spMkLst>
            <pc:docMk/>
            <pc:sldMk cId="419310554" sldId="283"/>
            <ac:spMk id="3" creationId="{21CE5A7F-E673-4C2B-A44E-FC4EDA71AA91}"/>
          </ac:spMkLst>
        </pc:spChg>
        <pc:spChg chg="add del">
          <ac:chgData name="BEN KHALFALLAH Hela ItimAsrScoVdf" userId="d55be94f-4073-46ba-88ef-465599598fde" providerId="ADAL" clId="{95D44BD7-FC8D-4C7D-AFD0-C50903788458}" dt="2023-04-19T14:40:49.009" v="1957" actId="478"/>
          <ac:spMkLst>
            <pc:docMk/>
            <pc:sldMk cId="419310554" sldId="283"/>
            <ac:spMk id="7" creationId="{F40459E1-CBD8-477F-A95F-4D422D86152A}"/>
          </ac:spMkLst>
        </pc:spChg>
        <pc:spChg chg="add mod">
          <ac:chgData name="BEN KHALFALLAH Hela ItimAsrScoVdf" userId="d55be94f-4073-46ba-88ef-465599598fde" providerId="ADAL" clId="{95D44BD7-FC8D-4C7D-AFD0-C50903788458}" dt="2023-04-19T15:01:14.137" v="2037"/>
          <ac:spMkLst>
            <pc:docMk/>
            <pc:sldMk cId="419310554" sldId="283"/>
            <ac:spMk id="10" creationId="{B1DB1913-C4BD-46F9-8420-5514162F6DBA}"/>
          </ac:spMkLst>
        </pc:spChg>
        <pc:spChg chg="add del">
          <ac:chgData name="BEN KHALFALLAH Hela ItimAsrScoVdf" userId="d55be94f-4073-46ba-88ef-465599598fde" providerId="ADAL" clId="{95D44BD7-FC8D-4C7D-AFD0-C50903788458}" dt="2023-04-19T14:40:40.146" v="1954" actId="26606"/>
          <ac:spMkLst>
            <pc:docMk/>
            <pc:sldMk cId="419310554" sldId="283"/>
            <ac:spMk id="31751" creationId="{81AEB8A9-B768-4E30-BA55-D919E6687343}"/>
          </ac:spMkLst>
        </pc:spChg>
        <pc:picChg chg="add mod">
          <ac:chgData name="BEN KHALFALLAH Hela ItimAsrScoVdf" userId="d55be94f-4073-46ba-88ef-465599598fde" providerId="ADAL" clId="{95D44BD7-FC8D-4C7D-AFD0-C50903788458}" dt="2023-04-19T20:14:47.680" v="4411" actId="1035"/>
          <ac:picMkLst>
            <pc:docMk/>
            <pc:sldMk cId="419310554" sldId="283"/>
            <ac:picMk id="6" creationId="{93939352-4624-4831-AF48-0DFE8CEB1A73}"/>
          </ac:picMkLst>
        </pc:picChg>
        <pc:picChg chg="add del mod">
          <ac:chgData name="BEN KHALFALLAH Hela ItimAsrScoVdf" userId="d55be94f-4073-46ba-88ef-465599598fde" providerId="ADAL" clId="{95D44BD7-FC8D-4C7D-AFD0-C50903788458}" dt="2023-04-19T14:40:44.113" v="1955" actId="478"/>
          <ac:picMkLst>
            <pc:docMk/>
            <pc:sldMk cId="419310554" sldId="283"/>
            <ac:picMk id="31746" creationId="{0BCE6ABD-E9CC-4528-94CE-94941A97C0CE}"/>
          </ac:picMkLst>
        </pc:picChg>
      </pc:sldChg>
      <pc:sldChg chg="add del">
        <pc:chgData name="BEN KHALFALLAH Hela ItimAsrScoVdf" userId="d55be94f-4073-46ba-88ef-465599598fde" providerId="ADAL" clId="{95D44BD7-FC8D-4C7D-AFD0-C50903788458}" dt="2023-04-19T14:38:19.969" v="1938" actId="47"/>
        <pc:sldMkLst>
          <pc:docMk/>
          <pc:sldMk cId="2672195318" sldId="284"/>
        </pc:sldMkLst>
      </pc:sldChg>
      <pc:sldChg chg="addSp delSp modSp add mod setBg">
        <pc:chgData name="BEN KHALFALLAH Hela ItimAsrScoVdf" userId="d55be94f-4073-46ba-88ef-465599598fde" providerId="ADAL" clId="{95D44BD7-FC8D-4C7D-AFD0-C50903788458}" dt="2023-04-19T19:54:41.222" v="4114" actId="20577"/>
        <pc:sldMkLst>
          <pc:docMk/>
          <pc:sldMk cId="3078663100" sldId="285"/>
        </pc:sldMkLst>
        <pc:spChg chg="mod">
          <ac:chgData name="BEN KHALFALLAH Hela ItimAsrScoVdf" userId="d55be94f-4073-46ba-88ef-465599598fde" providerId="ADAL" clId="{95D44BD7-FC8D-4C7D-AFD0-C50903788458}" dt="2023-04-19T19:54:14.612" v="4092" actId="20577"/>
          <ac:spMkLst>
            <pc:docMk/>
            <pc:sldMk cId="3078663100" sldId="285"/>
            <ac:spMk id="2" creationId="{18B312AE-80D9-432B-A73E-A144BD105556}"/>
          </ac:spMkLst>
        </pc:spChg>
        <pc:spChg chg="add del mod">
          <ac:chgData name="BEN KHALFALLAH Hela ItimAsrScoVdf" userId="d55be94f-4073-46ba-88ef-465599598fde" providerId="ADAL" clId="{95D44BD7-FC8D-4C7D-AFD0-C50903788458}" dt="2023-04-19T14:30:49.914" v="1910" actId="21"/>
          <ac:spMkLst>
            <pc:docMk/>
            <pc:sldMk cId="3078663100" sldId="285"/>
            <ac:spMk id="85" creationId="{C772A54B-7312-4298-84D8-742F92A132BD}"/>
          </ac:spMkLst>
        </pc:spChg>
        <pc:spChg chg="add del mod">
          <ac:chgData name="BEN KHALFALLAH Hela ItimAsrScoVdf" userId="d55be94f-4073-46ba-88ef-465599598fde" providerId="ADAL" clId="{95D44BD7-FC8D-4C7D-AFD0-C50903788458}" dt="2023-04-19T14:34:59.739" v="1928" actId="21"/>
          <ac:spMkLst>
            <pc:docMk/>
            <pc:sldMk cId="3078663100" sldId="285"/>
            <ac:spMk id="108" creationId="{75254A33-B169-4F02-AAE6-7149C49DDECE}"/>
          </ac:spMkLst>
        </pc:spChg>
        <pc:spChg chg="add del mod">
          <ac:chgData name="BEN KHALFALLAH Hela ItimAsrScoVdf" userId="d55be94f-4073-46ba-88ef-465599598fde" providerId="ADAL" clId="{95D44BD7-FC8D-4C7D-AFD0-C50903788458}" dt="2023-04-19T19:51:34.078" v="4058" actId="21"/>
          <ac:spMkLst>
            <pc:docMk/>
            <pc:sldMk cId="3078663100" sldId="285"/>
            <ac:spMk id="119" creationId="{368690F6-35C6-4060-9515-143C19A1B295}"/>
          </ac:spMkLst>
        </pc:spChg>
        <pc:spChg chg="add del mod">
          <ac:chgData name="BEN KHALFALLAH Hela ItimAsrScoVdf" userId="d55be94f-4073-46ba-88ef-465599598fde" providerId="ADAL" clId="{95D44BD7-FC8D-4C7D-AFD0-C50903788458}" dt="2023-04-19T19:51:18.988" v="4055" actId="478"/>
          <ac:spMkLst>
            <pc:docMk/>
            <pc:sldMk cId="3078663100" sldId="285"/>
            <ac:spMk id="121" creationId="{E884ADE4-599D-408E-9A60-7296A69A5F9E}"/>
          </ac:spMkLst>
        </pc:spChg>
        <pc:spChg chg="add del mod">
          <ac:chgData name="BEN KHALFALLAH Hela ItimAsrScoVdf" userId="d55be94f-4073-46ba-88ef-465599598fde" providerId="ADAL" clId="{95D44BD7-FC8D-4C7D-AFD0-C50903788458}" dt="2023-04-19T19:52:00.969" v="4063" actId="478"/>
          <ac:spMkLst>
            <pc:docMk/>
            <pc:sldMk cId="3078663100" sldId="285"/>
            <ac:spMk id="130" creationId="{F0EEBAA9-366C-4B42-B892-448940B4988F}"/>
          </ac:spMkLst>
        </pc:spChg>
        <pc:spChg chg="add mod">
          <ac:chgData name="BEN KHALFALLAH Hela ItimAsrScoVdf" userId="d55be94f-4073-46ba-88ef-465599598fde" providerId="ADAL" clId="{95D44BD7-FC8D-4C7D-AFD0-C50903788458}" dt="2023-04-19T19:54:41.222" v="4114" actId="20577"/>
          <ac:spMkLst>
            <pc:docMk/>
            <pc:sldMk cId="3078663100" sldId="285"/>
            <ac:spMk id="131" creationId="{B27AF4F6-1F28-4D9C-8643-CA7A543B072A}"/>
          </ac:spMkLst>
        </pc:spChg>
        <pc:spChg chg="add del">
          <ac:chgData name="BEN KHALFALLAH Hela ItimAsrScoVdf" userId="d55be94f-4073-46ba-88ef-465599598fde" providerId="ADAL" clId="{95D44BD7-FC8D-4C7D-AFD0-C50903788458}" dt="2023-04-19T14:21:05.122" v="1846" actId="26606"/>
          <ac:spMkLst>
            <pc:docMk/>
            <pc:sldMk cId="3078663100" sldId="285"/>
            <ac:spMk id="30727" creationId="{C23416DF-B283-4D9F-A625-146552CA9EDB}"/>
          </ac:spMkLst>
        </pc:spChg>
        <pc:spChg chg="add del">
          <ac:chgData name="BEN KHALFALLAH Hela ItimAsrScoVdf" userId="d55be94f-4073-46ba-88ef-465599598fde" providerId="ADAL" clId="{95D44BD7-FC8D-4C7D-AFD0-C50903788458}" dt="2023-04-19T14:20:01.982" v="1832" actId="26606"/>
          <ac:spMkLst>
            <pc:docMk/>
            <pc:sldMk cId="3078663100" sldId="285"/>
            <ac:spMk id="30728" creationId="{AB832D16-7558-4209-B5E6-60CFB7383EB6}"/>
          </ac:spMkLst>
        </pc:spChg>
        <pc:spChg chg="add del">
          <ac:chgData name="BEN KHALFALLAH Hela ItimAsrScoVdf" userId="d55be94f-4073-46ba-88ef-465599598fde" providerId="ADAL" clId="{95D44BD7-FC8D-4C7D-AFD0-C50903788458}" dt="2023-04-19T14:20:01.982" v="1832" actId="26606"/>
          <ac:spMkLst>
            <pc:docMk/>
            <pc:sldMk cId="3078663100" sldId="285"/>
            <ac:spMk id="30729" creationId="{0B201792-59B9-4FE8-9B2A-7F7A5AED030D}"/>
          </ac:spMkLst>
        </pc:spChg>
        <pc:spChg chg="add del">
          <ac:chgData name="BEN KHALFALLAH Hela ItimAsrScoVdf" userId="d55be94f-4073-46ba-88ef-465599598fde" providerId="ADAL" clId="{95D44BD7-FC8D-4C7D-AFD0-C50903788458}" dt="2023-04-19T14:19:46.243" v="1830" actId="26606"/>
          <ac:spMkLst>
            <pc:docMk/>
            <pc:sldMk cId="3078663100" sldId="285"/>
            <ac:spMk id="30731" creationId="{AB832D16-7558-4209-B5E6-60CFB7383EB6}"/>
          </ac:spMkLst>
        </pc:spChg>
        <pc:spChg chg="add del">
          <ac:chgData name="BEN KHALFALLAH Hela ItimAsrScoVdf" userId="d55be94f-4073-46ba-88ef-465599598fde" providerId="ADAL" clId="{95D44BD7-FC8D-4C7D-AFD0-C50903788458}" dt="2023-04-19T14:20:01.982" v="1832" actId="26606"/>
          <ac:spMkLst>
            <pc:docMk/>
            <pc:sldMk cId="3078663100" sldId="285"/>
            <ac:spMk id="30732" creationId="{D045426A-326D-4262-A31E-8C4D4221167D}"/>
          </ac:spMkLst>
        </pc:spChg>
        <pc:spChg chg="add del">
          <ac:chgData name="BEN KHALFALLAH Hela ItimAsrScoVdf" userId="d55be94f-4073-46ba-88ef-465599598fde" providerId="ADAL" clId="{95D44BD7-FC8D-4C7D-AFD0-C50903788458}" dt="2023-04-19T14:19:46.243" v="1830" actId="26606"/>
          <ac:spMkLst>
            <pc:docMk/>
            <pc:sldMk cId="3078663100" sldId="285"/>
            <ac:spMk id="30733" creationId="{0B201792-59B9-4FE8-9B2A-7F7A5AED030D}"/>
          </ac:spMkLst>
        </pc:spChg>
        <pc:spChg chg="add del">
          <ac:chgData name="BEN KHALFALLAH Hela ItimAsrScoVdf" userId="d55be94f-4073-46ba-88ef-465599598fde" providerId="ADAL" clId="{95D44BD7-FC8D-4C7D-AFD0-C50903788458}" dt="2023-04-19T14:20:01.982" v="1832" actId="26606"/>
          <ac:spMkLst>
            <pc:docMk/>
            <pc:sldMk cId="3078663100" sldId="285"/>
            <ac:spMk id="30734" creationId="{8BD0C197-6F97-4148-BD9F-3BC50E46A47D}"/>
          </ac:spMkLst>
        </pc:spChg>
        <pc:spChg chg="add del">
          <ac:chgData name="BEN KHALFALLAH Hela ItimAsrScoVdf" userId="d55be94f-4073-46ba-88ef-465599598fde" providerId="ADAL" clId="{95D44BD7-FC8D-4C7D-AFD0-C50903788458}" dt="2023-04-19T14:19:46.243" v="1830" actId="26606"/>
          <ac:spMkLst>
            <pc:docMk/>
            <pc:sldMk cId="3078663100" sldId="285"/>
            <ac:spMk id="30737" creationId="{FA4CECB3-C22E-4C8B-BAF3-FF4CF5B40DBA}"/>
          </ac:spMkLst>
        </pc:spChg>
        <pc:spChg chg="add del">
          <ac:chgData name="BEN KHALFALLAH Hela ItimAsrScoVdf" userId="d55be94f-4073-46ba-88ef-465599598fde" providerId="ADAL" clId="{95D44BD7-FC8D-4C7D-AFD0-C50903788458}" dt="2023-04-19T14:19:46.243" v="1830" actId="26606"/>
          <ac:spMkLst>
            <pc:docMk/>
            <pc:sldMk cId="3078663100" sldId="285"/>
            <ac:spMk id="30739" creationId="{B267D0C5-73F7-42FF-B095-8F1E57AD9568}"/>
          </ac:spMkLst>
        </pc:spChg>
        <pc:spChg chg="add del">
          <ac:chgData name="BEN KHALFALLAH Hela ItimAsrScoVdf" userId="d55be94f-4073-46ba-88ef-465599598fde" providerId="ADAL" clId="{95D44BD7-FC8D-4C7D-AFD0-C50903788458}" dt="2023-04-19T14:20:23.273" v="1834" actId="26606"/>
          <ac:spMkLst>
            <pc:docMk/>
            <pc:sldMk cId="3078663100" sldId="285"/>
            <ac:spMk id="30742" creationId="{AB832D16-7558-4209-B5E6-60CFB7383EB6}"/>
          </ac:spMkLst>
        </pc:spChg>
        <pc:spChg chg="add del">
          <ac:chgData name="BEN KHALFALLAH Hela ItimAsrScoVdf" userId="d55be94f-4073-46ba-88ef-465599598fde" providerId="ADAL" clId="{95D44BD7-FC8D-4C7D-AFD0-C50903788458}" dt="2023-04-19T14:20:23.273" v="1834" actId="26606"/>
          <ac:spMkLst>
            <pc:docMk/>
            <pc:sldMk cId="3078663100" sldId="285"/>
            <ac:spMk id="30744" creationId="{0B201792-59B9-4FE8-9B2A-7F7A5AED030D}"/>
          </ac:spMkLst>
        </pc:spChg>
        <pc:spChg chg="add del">
          <ac:chgData name="BEN KHALFALLAH Hela ItimAsrScoVdf" userId="d55be94f-4073-46ba-88ef-465599598fde" providerId="ADAL" clId="{95D44BD7-FC8D-4C7D-AFD0-C50903788458}" dt="2023-04-19T14:20:23.273" v="1834" actId="26606"/>
          <ac:spMkLst>
            <pc:docMk/>
            <pc:sldMk cId="3078663100" sldId="285"/>
            <ac:spMk id="30747" creationId="{FA4CECB3-C22E-4C8B-BAF3-FF4CF5B40DBA}"/>
          </ac:spMkLst>
        </pc:spChg>
        <pc:spChg chg="add del">
          <ac:chgData name="BEN KHALFALLAH Hela ItimAsrScoVdf" userId="d55be94f-4073-46ba-88ef-465599598fde" providerId="ADAL" clId="{95D44BD7-FC8D-4C7D-AFD0-C50903788458}" dt="2023-04-19T14:20:23.273" v="1834" actId="26606"/>
          <ac:spMkLst>
            <pc:docMk/>
            <pc:sldMk cId="3078663100" sldId="285"/>
            <ac:spMk id="30748" creationId="{B267D0C5-73F7-42FF-B095-8F1E57AD9568}"/>
          </ac:spMkLst>
        </pc:spChg>
        <pc:spChg chg="add del">
          <ac:chgData name="BEN KHALFALLAH Hela ItimAsrScoVdf" userId="d55be94f-4073-46ba-88ef-465599598fde" providerId="ADAL" clId="{95D44BD7-FC8D-4C7D-AFD0-C50903788458}" dt="2023-04-19T14:21:05.122" v="1846" actId="26606"/>
          <ac:spMkLst>
            <pc:docMk/>
            <pc:sldMk cId="3078663100" sldId="285"/>
            <ac:spMk id="30752" creationId="{73834904-4D9B-41F7-8DA6-0709FD9F7E9D}"/>
          </ac:spMkLst>
        </pc:spChg>
        <pc:spChg chg="add del">
          <ac:chgData name="BEN KHALFALLAH Hela ItimAsrScoVdf" userId="d55be94f-4073-46ba-88ef-465599598fde" providerId="ADAL" clId="{95D44BD7-FC8D-4C7D-AFD0-C50903788458}" dt="2023-04-19T14:20:28.429" v="1836" actId="26606"/>
          <ac:spMkLst>
            <pc:docMk/>
            <pc:sldMk cId="3078663100" sldId="285"/>
            <ac:spMk id="30753" creationId="{AB832D16-7558-4209-B5E6-60CFB7383EB6}"/>
          </ac:spMkLst>
        </pc:spChg>
        <pc:spChg chg="add del">
          <ac:chgData name="BEN KHALFALLAH Hela ItimAsrScoVdf" userId="d55be94f-4073-46ba-88ef-465599598fde" providerId="ADAL" clId="{95D44BD7-FC8D-4C7D-AFD0-C50903788458}" dt="2023-04-19T14:20:28.429" v="1836" actId="26606"/>
          <ac:spMkLst>
            <pc:docMk/>
            <pc:sldMk cId="3078663100" sldId="285"/>
            <ac:spMk id="30754" creationId="{0B201792-59B9-4FE8-9B2A-7F7A5AED030D}"/>
          </ac:spMkLst>
        </pc:spChg>
        <pc:spChg chg="add del">
          <ac:chgData name="BEN KHALFALLAH Hela ItimAsrScoVdf" userId="d55be94f-4073-46ba-88ef-465599598fde" providerId="ADAL" clId="{95D44BD7-FC8D-4C7D-AFD0-C50903788458}" dt="2023-04-19T14:20:28.429" v="1836" actId="26606"/>
          <ac:spMkLst>
            <pc:docMk/>
            <pc:sldMk cId="3078663100" sldId="285"/>
            <ac:spMk id="30756" creationId="{E5F9C8DF-0978-4BD7-A126-1959AC0D71BA}"/>
          </ac:spMkLst>
        </pc:spChg>
        <pc:spChg chg="add del">
          <ac:chgData name="BEN KHALFALLAH Hela ItimAsrScoVdf" userId="d55be94f-4073-46ba-88ef-465599598fde" providerId="ADAL" clId="{95D44BD7-FC8D-4C7D-AFD0-C50903788458}" dt="2023-04-19T14:20:28.429" v="1836" actId="26606"/>
          <ac:spMkLst>
            <pc:docMk/>
            <pc:sldMk cId="3078663100" sldId="285"/>
            <ac:spMk id="30758" creationId="{BA6966F8-54B6-4E49-B83E-59E9C74CEB77}"/>
          </ac:spMkLst>
        </pc:spChg>
        <pc:spChg chg="add del">
          <ac:chgData name="BEN KHALFALLAH Hela ItimAsrScoVdf" userId="d55be94f-4073-46ba-88ef-465599598fde" providerId="ADAL" clId="{95D44BD7-FC8D-4C7D-AFD0-C50903788458}" dt="2023-04-19T14:20:28.429" v="1836" actId="26606"/>
          <ac:spMkLst>
            <pc:docMk/>
            <pc:sldMk cId="3078663100" sldId="285"/>
            <ac:spMk id="30759" creationId="{A597AE6B-5B76-4BF9-980C-1D5A7911D992}"/>
          </ac:spMkLst>
        </pc:spChg>
        <pc:spChg chg="add del">
          <ac:chgData name="BEN KHALFALLAH Hela ItimAsrScoVdf" userId="d55be94f-4073-46ba-88ef-465599598fde" providerId="ADAL" clId="{95D44BD7-FC8D-4C7D-AFD0-C50903788458}" dt="2023-04-19T14:20:28.429" v="1836" actId="26606"/>
          <ac:spMkLst>
            <pc:docMk/>
            <pc:sldMk cId="3078663100" sldId="285"/>
            <ac:spMk id="30760" creationId="{2CA405A2-C38D-4859-AD85-E7ACF9CC588A}"/>
          </ac:spMkLst>
        </pc:spChg>
        <pc:spChg chg="add del">
          <ac:chgData name="BEN KHALFALLAH Hela ItimAsrScoVdf" userId="d55be94f-4073-46ba-88ef-465599598fde" providerId="ADAL" clId="{95D44BD7-FC8D-4C7D-AFD0-C50903788458}" dt="2023-04-19T14:20:28.429" v="1836" actId="26606"/>
          <ac:spMkLst>
            <pc:docMk/>
            <pc:sldMk cId="3078663100" sldId="285"/>
            <ac:spMk id="30761" creationId="{059FB14B-A791-4D70-AC78-DCB95B090E25}"/>
          </ac:spMkLst>
        </pc:spChg>
        <pc:spChg chg="add del">
          <ac:chgData name="BEN KHALFALLAH Hela ItimAsrScoVdf" userId="d55be94f-4073-46ba-88ef-465599598fde" providerId="ADAL" clId="{95D44BD7-FC8D-4C7D-AFD0-C50903788458}" dt="2023-04-19T14:20:28.429" v="1836" actId="26606"/>
          <ac:spMkLst>
            <pc:docMk/>
            <pc:sldMk cId="3078663100" sldId="285"/>
            <ac:spMk id="30762" creationId="{888E3254-16F8-4591-BC21-335B3F231113}"/>
          </ac:spMkLst>
        </pc:spChg>
        <pc:spChg chg="add del">
          <ac:chgData name="BEN KHALFALLAH Hela ItimAsrScoVdf" userId="d55be94f-4073-46ba-88ef-465599598fde" providerId="ADAL" clId="{95D44BD7-FC8D-4C7D-AFD0-C50903788458}" dt="2023-04-19T14:21:05.122" v="1846" actId="26606"/>
          <ac:spMkLst>
            <pc:docMk/>
            <pc:sldMk cId="3078663100" sldId="285"/>
            <ac:spMk id="30764" creationId="{19A3FD3A-4B27-4028-BA57-0810F205BC59}"/>
          </ac:spMkLst>
        </pc:spChg>
        <pc:spChg chg="add del">
          <ac:chgData name="BEN KHALFALLAH Hela ItimAsrScoVdf" userId="d55be94f-4073-46ba-88ef-465599598fde" providerId="ADAL" clId="{95D44BD7-FC8D-4C7D-AFD0-C50903788458}" dt="2023-04-19T14:21:05.122" v="1846" actId="26606"/>
          <ac:spMkLst>
            <pc:docMk/>
            <pc:sldMk cId="3078663100" sldId="285"/>
            <ac:spMk id="30765" creationId="{60461F8B-A17E-4AE4-92BC-BA2E49E1ABCE}"/>
          </ac:spMkLst>
        </pc:spChg>
        <pc:spChg chg="add del">
          <ac:chgData name="BEN KHALFALLAH Hela ItimAsrScoVdf" userId="d55be94f-4073-46ba-88ef-465599598fde" providerId="ADAL" clId="{95D44BD7-FC8D-4C7D-AFD0-C50903788458}" dt="2023-04-19T14:21:42.081" v="1852" actId="26606"/>
          <ac:spMkLst>
            <pc:docMk/>
            <pc:sldMk cId="3078663100" sldId="285"/>
            <ac:spMk id="30772" creationId="{AB832D16-7558-4209-B5E6-60CFB7383EB6}"/>
          </ac:spMkLst>
        </pc:spChg>
        <pc:spChg chg="add del">
          <ac:chgData name="BEN KHALFALLAH Hela ItimAsrScoVdf" userId="d55be94f-4073-46ba-88ef-465599598fde" providerId="ADAL" clId="{95D44BD7-FC8D-4C7D-AFD0-C50903788458}" dt="2023-04-19T14:21:42.081" v="1852" actId="26606"/>
          <ac:spMkLst>
            <pc:docMk/>
            <pc:sldMk cId="3078663100" sldId="285"/>
            <ac:spMk id="30774" creationId="{0B201792-59B9-4FE8-9B2A-7F7A5AED030D}"/>
          </ac:spMkLst>
        </pc:spChg>
        <pc:spChg chg="add del">
          <ac:chgData name="BEN KHALFALLAH Hela ItimAsrScoVdf" userId="d55be94f-4073-46ba-88ef-465599598fde" providerId="ADAL" clId="{95D44BD7-FC8D-4C7D-AFD0-C50903788458}" dt="2023-04-19T14:21:42.081" v="1852" actId="26606"/>
          <ac:spMkLst>
            <pc:docMk/>
            <pc:sldMk cId="3078663100" sldId="285"/>
            <ac:spMk id="30778" creationId="{FA4CECB3-C22E-4C8B-BAF3-FF4CF5B40DBA}"/>
          </ac:spMkLst>
        </pc:spChg>
        <pc:spChg chg="add del">
          <ac:chgData name="BEN KHALFALLAH Hela ItimAsrScoVdf" userId="d55be94f-4073-46ba-88ef-465599598fde" providerId="ADAL" clId="{95D44BD7-FC8D-4C7D-AFD0-C50903788458}" dt="2023-04-19T14:21:42.081" v="1852" actId="26606"/>
          <ac:spMkLst>
            <pc:docMk/>
            <pc:sldMk cId="3078663100" sldId="285"/>
            <ac:spMk id="30780" creationId="{B267D0C5-73F7-42FF-B095-8F1E57AD9568}"/>
          </ac:spMkLst>
        </pc:spChg>
        <pc:spChg chg="add del">
          <ac:chgData name="BEN KHALFALLAH Hela ItimAsrScoVdf" userId="d55be94f-4073-46ba-88ef-465599598fde" providerId="ADAL" clId="{95D44BD7-FC8D-4C7D-AFD0-C50903788458}" dt="2023-04-19T14:21:39.104" v="1849" actId="26606"/>
          <ac:spMkLst>
            <pc:docMk/>
            <pc:sldMk cId="3078663100" sldId="285"/>
            <ac:spMk id="30791" creationId="{C23416DF-B283-4D9F-A625-146552CA9EDB}"/>
          </ac:spMkLst>
        </pc:spChg>
        <pc:spChg chg="add del">
          <ac:chgData name="BEN KHALFALLAH Hela ItimAsrScoVdf" userId="d55be94f-4073-46ba-88ef-465599598fde" providerId="ADAL" clId="{95D44BD7-FC8D-4C7D-AFD0-C50903788458}" dt="2023-04-19T14:21:39.104" v="1849" actId="26606"/>
          <ac:spMkLst>
            <pc:docMk/>
            <pc:sldMk cId="3078663100" sldId="285"/>
            <ac:spMk id="30793" creationId="{73834904-4D9B-41F7-8DA6-0709FD9F7E9D}"/>
          </ac:spMkLst>
        </pc:spChg>
        <pc:spChg chg="add del">
          <ac:chgData name="BEN KHALFALLAH Hela ItimAsrScoVdf" userId="d55be94f-4073-46ba-88ef-465599598fde" providerId="ADAL" clId="{95D44BD7-FC8D-4C7D-AFD0-C50903788458}" dt="2023-04-19T14:21:39.104" v="1849" actId="26606"/>
          <ac:spMkLst>
            <pc:docMk/>
            <pc:sldMk cId="3078663100" sldId="285"/>
            <ac:spMk id="30797" creationId="{19A3FD3A-4B27-4028-BA57-0810F205BC59}"/>
          </ac:spMkLst>
        </pc:spChg>
        <pc:spChg chg="add del">
          <ac:chgData name="BEN KHALFALLAH Hela ItimAsrScoVdf" userId="d55be94f-4073-46ba-88ef-465599598fde" providerId="ADAL" clId="{95D44BD7-FC8D-4C7D-AFD0-C50903788458}" dt="2023-04-19T14:21:39.104" v="1849" actId="26606"/>
          <ac:spMkLst>
            <pc:docMk/>
            <pc:sldMk cId="3078663100" sldId="285"/>
            <ac:spMk id="30799" creationId="{60461F8B-A17E-4AE4-92BC-BA2E49E1ABCE}"/>
          </ac:spMkLst>
        </pc:spChg>
        <pc:spChg chg="add del">
          <ac:chgData name="BEN KHALFALLAH Hela ItimAsrScoVdf" userId="d55be94f-4073-46ba-88ef-465599598fde" providerId="ADAL" clId="{95D44BD7-FC8D-4C7D-AFD0-C50903788458}" dt="2023-04-19T14:21:42.050" v="1851" actId="26606"/>
          <ac:spMkLst>
            <pc:docMk/>
            <pc:sldMk cId="3078663100" sldId="285"/>
            <ac:spMk id="30805" creationId="{C23416DF-B283-4D9F-A625-146552CA9EDB}"/>
          </ac:spMkLst>
        </pc:spChg>
        <pc:spChg chg="add del">
          <ac:chgData name="BEN KHALFALLAH Hela ItimAsrScoVdf" userId="d55be94f-4073-46ba-88ef-465599598fde" providerId="ADAL" clId="{95D44BD7-FC8D-4C7D-AFD0-C50903788458}" dt="2023-04-19T14:21:42.050" v="1851" actId="26606"/>
          <ac:spMkLst>
            <pc:docMk/>
            <pc:sldMk cId="3078663100" sldId="285"/>
            <ac:spMk id="30806" creationId="{73834904-4D9B-41F7-8DA6-0709FD9F7E9D}"/>
          </ac:spMkLst>
        </pc:spChg>
        <pc:spChg chg="add del">
          <ac:chgData name="BEN KHALFALLAH Hela ItimAsrScoVdf" userId="d55be94f-4073-46ba-88ef-465599598fde" providerId="ADAL" clId="{95D44BD7-FC8D-4C7D-AFD0-C50903788458}" dt="2023-04-19T14:21:42.050" v="1851" actId="26606"/>
          <ac:spMkLst>
            <pc:docMk/>
            <pc:sldMk cId="3078663100" sldId="285"/>
            <ac:spMk id="30808" creationId="{1D2E3C52-528A-4049-BCAA-5460756BC033}"/>
          </ac:spMkLst>
        </pc:spChg>
        <pc:spChg chg="add del">
          <ac:chgData name="BEN KHALFALLAH Hela ItimAsrScoVdf" userId="d55be94f-4073-46ba-88ef-465599598fde" providerId="ADAL" clId="{95D44BD7-FC8D-4C7D-AFD0-C50903788458}" dt="2023-04-19T14:21:42.050" v="1851" actId="26606"/>
          <ac:spMkLst>
            <pc:docMk/>
            <pc:sldMk cId="3078663100" sldId="285"/>
            <ac:spMk id="30809" creationId="{CD5B542C-8183-4445-AF4D-B23AAE3299EE}"/>
          </ac:spMkLst>
        </pc:spChg>
        <pc:spChg chg="add del">
          <ac:chgData name="BEN KHALFALLAH Hela ItimAsrScoVdf" userId="d55be94f-4073-46ba-88ef-465599598fde" providerId="ADAL" clId="{95D44BD7-FC8D-4C7D-AFD0-C50903788458}" dt="2023-04-19T14:28:46.703" v="1900" actId="26606"/>
          <ac:spMkLst>
            <pc:docMk/>
            <pc:sldMk cId="3078663100" sldId="285"/>
            <ac:spMk id="30813" creationId="{C23416DF-B283-4D9F-A625-146552CA9EDB}"/>
          </ac:spMkLst>
        </pc:spChg>
        <pc:spChg chg="add del">
          <ac:chgData name="BEN KHALFALLAH Hela ItimAsrScoVdf" userId="d55be94f-4073-46ba-88ef-465599598fde" providerId="ADAL" clId="{95D44BD7-FC8D-4C7D-AFD0-C50903788458}" dt="2023-04-19T14:28:46.703" v="1900" actId="26606"/>
          <ac:spMkLst>
            <pc:docMk/>
            <pc:sldMk cId="3078663100" sldId="285"/>
            <ac:spMk id="30814" creationId="{73834904-4D9B-41F7-8DA6-0709FD9F7E9D}"/>
          </ac:spMkLst>
        </pc:spChg>
        <pc:spChg chg="add del">
          <ac:chgData name="BEN KHALFALLAH Hela ItimAsrScoVdf" userId="d55be94f-4073-46ba-88ef-465599598fde" providerId="ADAL" clId="{95D44BD7-FC8D-4C7D-AFD0-C50903788458}" dt="2023-04-19T14:28:46.703" v="1900" actId="26606"/>
          <ac:spMkLst>
            <pc:docMk/>
            <pc:sldMk cId="3078663100" sldId="285"/>
            <ac:spMk id="30816" creationId="{19A3FD3A-4B27-4028-BA57-0810F205BC59}"/>
          </ac:spMkLst>
        </pc:spChg>
        <pc:spChg chg="add del">
          <ac:chgData name="BEN KHALFALLAH Hela ItimAsrScoVdf" userId="d55be94f-4073-46ba-88ef-465599598fde" providerId="ADAL" clId="{95D44BD7-FC8D-4C7D-AFD0-C50903788458}" dt="2023-04-19T14:28:46.703" v="1900" actId="26606"/>
          <ac:spMkLst>
            <pc:docMk/>
            <pc:sldMk cId="3078663100" sldId="285"/>
            <ac:spMk id="30817" creationId="{60461F8B-A17E-4AE4-92BC-BA2E49E1ABCE}"/>
          </ac:spMkLst>
        </pc:spChg>
        <pc:spChg chg="add del">
          <ac:chgData name="BEN KHALFALLAH Hela ItimAsrScoVdf" userId="d55be94f-4073-46ba-88ef-465599598fde" providerId="ADAL" clId="{95D44BD7-FC8D-4C7D-AFD0-C50903788458}" dt="2023-04-19T14:31:11.395" v="1915" actId="26606"/>
          <ac:spMkLst>
            <pc:docMk/>
            <pc:sldMk cId="3078663100" sldId="285"/>
            <ac:spMk id="30824" creationId="{C23416DF-B283-4D9F-A625-146552CA9EDB}"/>
          </ac:spMkLst>
        </pc:spChg>
        <pc:spChg chg="add del">
          <ac:chgData name="BEN KHALFALLAH Hela ItimAsrScoVdf" userId="d55be94f-4073-46ba-88ef-465599598fde" providerId="ADAL" clId="{95D44BD7-FC8D-4C7D-AFD0-C50903788458}" dt="2023-04-19T14:31:11.395" v="1915" actId="26606"/>
          <ac:spMkLst>
            <pc:docMk/>
            <pc:sldMk cId="3078663100" sldId="285"/>
            <ac:spMk id="30826" creationId="{73834904-4D9B-41F7-8DA6-0709FD9F7E9D}"/>
          </ac:spMkLst>
        </pc:spChg>
        <pc:spChg chg="add del">
          <ac:chgData name="BEN KHALFALLAH Hela ItimAsrScoVdf" userId="d55be94f-4073-46ba-88ef-465599598fde" providerId="ADAL" clId="{95D44BD7-FC8D-4C7D-AFD0-C50903788458}" dt="2023-04-19T14:31:11.395" v="1915" actId="26606"/>
          <ac:spMkLst>
            <pc:docMk/>
            <pc:sldMk cId="3078663100" sldId="285"/>
            <ac:spMk id="30830" creationId="{19A3FD3A-4B27-4028-BA57-0810F205BC59}"/>
          </ac:spMkLst>
        </pc:spChg>
        <pc:spChg chg="add del">
          <ac:chgData name="BEN KHALFALLAH Hela ItimAsrScoVdf" userId="d55be94f-4073-46ba-88ef-465599598fde" providerId="ADAL" clId="{95D44BD7-FC8D-4C7D-AFD0-C50903788458}" dt="2023-04-19T14:31:11.395" v="1915" actId="26606"/>
          <ac:spMkLst>
            <pc:docMk/>
            <pc:sldMk cId="3078663100" sldId="285"/>
            <ac:spMk id="30832" creationId="{60461F8B-A17E-4AE4-92BC-BA2E49E1ABCE}"/>
          </ac:spMkLst>
        </pc:spChg>
        <pc:spChg chg="add del">
          <ac:chgData name="BEN KHALFALLAH Hela ItimAsrScoVdf" userId="d55be94f-4073-46ba-88ef-465599598fde" providerId="ADAL" clId="{95D44BD7-FC8D-4C7D-AFD0-C50903788458}" dt="2023-04-19T14:31:05.645" v="1912" actId="26606"/>
          <ac:spMkLst>
            <pc:docMk/>
            <pc:sldMk cId="3078663100" sldId="285"/>
            <ac:spMk id="30841" creationId="{C23416DF-B283-4D9F-A625-146552CA9EDB}"/>
          </ac:spMkLst>
        </pc:spChg>
        <pc:spChg chg="add del">
          <ac:chgData name="BEN KHALFALLAH Hela ItimAsrScoVdf" userId="d55be94f-4073-46ba-88ef-465599598fde" providerId="ADAL" clId="{95D44BD7-FC8D-4C7D-AFD0-C50903788458}" dt="2023-04-19T14:31:05.645" v="1912" actId="26606"/>
          <ac:spMkLst>
            <pc:docMk/>
            <pc:sldMk cId="3078663100" sldId="285"/>
            <ac:spMk id="30843" creationId="{73834904-4D9B-41F7-8DA6-0709FD9F7E9D}"/>
          </ac:spMkLst>
        </pc:spChg>
        <pc:spChg chg="add del">
          <ac:chgData name="BEN KHALFALLAH Hela ItimAsrScoVdf" userId="d55be94f-4073-46ba-88ef-465599598fde" providerId="ADAL" clId="{95D44BD7-FC8D-4C7D-AFD0-C50903788458}" dt="2023-04-19T14:31:05.645" v="1912" actId="26606"/>
          <ac:spMkLst>
            <pc:docMk/>
            <pc:sldMk cId="3078663100" sldId="285"/>
            <ac:spMk id="30847" creationId="{19A3FD3A-4B27-4028-BA57-0810F205BC59}"/>
          </ac:spMkLst>
        </pc:spChg>
        <pc:spChg chg="add del">
          <ac:chgData name="BEN KHALFALLAH Hela ItimAsrScoVdf" userId="d55be94f-4073-46ba-88ef-465599598fde" providerId="ADAL" clId="{95D44BD7-FC8D-4C7D-AFD0-C50903788458}" dt="2023-04-19T14:31:05.645" v="1912" actId="26606"/>
          <ac:spMkLst>
            <pc:docMk/>
            <pc:sldMk cId="3078663100" sldId="285"/>
            <ac:spMk id="30849" creationId="{60461F8B-A17E-4AE4-92BC-BA2E49E1ABCE}"/>
          </ac:spMkLst>
        </pc:spChg>
        <pc:spChg chg="add del">
          <ac:chgData name="BEN KHALFALLAH Hela ItimAsrScoVdf" userId="d55be94f-4073-46ba-88ef-465599598fde" providerId="ADAL" clId="{95D44BD7-FC8D-4C7D-AFD0-C50903788458}" dt="2023-04-19T14:31:11.366" v="1914" actId="26606"/>
          <ac:spMkLst>
            <pc:docMk/>
            <pc:sldMk cId="3078663100" sldId="285"/>
            <ac:spMk id="30855" creationId="{C23416DF-B283-4D9F-A625-146552CA9EDB}"/>
          </ac:spMkLst>
        </pc:spChg>
        <pc:spChg chg="add del">
          <ac:chgData name="BEN KHALFALLAH Hela ItimAsrScoVdf" userId="d55be94f-4073-46ba-88ef-465599598fde" providerId="ADAL" clId="{95D44BD7-FC8D-4C7D-AFD0-C50903788458}" dt="2023-04-19T14:31:11.366" v="1914" actId="26606"/>
          <ac:spMkLst>
            <pc:docMk/>
            <pc:sldMk cId="3078663100" sldId="285"/>
            <ac:spMk id="30856" creationId="{73834904-4D9B-41F7-8DA6-0709FD9F7E9D}"/>
          </ac:spMkLst>
        </pc:spChg>
        <pc:spChg chg="add del">
          <ac:chgData name="BEN KHALFALLAH Hela ItimAsrScoVdf" userId="d55be94f-4073-46ba-88ef-465599598fde" providerId="ADAL" clId="{95D44BD7-FC8D-4C7D-AFD0-C50903788458}" dt="2023-04-19T14:31:11.366" v="1914" actId="26606"/>
          <ac:spMkLst>
            <pc:docMk/>
            <pc:sldMk cId="3078663100" sldId="285"/>
            <ac:spMk id="30858" creationId="{1D2E3C52-528A-4049-BCAA-5460756BC033}"/>
          </ac:spMkLst>
        </pc:spChg>
        <pc:spChg chg="add del">
          <ac:chgData name="BEN KHALFALLAH Hela ItimAsrScoVdf" userId="d55be94f-4073-46ba-88ef-465599598fde" providerId="ADAL" clId="{95D44BD7-FC8D-4C7D-AFD0-C50903788458}" dt="2023-04-19T14:31:11.366" v="1914" actId="26606"/>
          <ac:spMkLst>
            <pc:docMk/>
            <pc:sldMk cId="3078663100" sldId="285"/>
            <ac:spMk id="30859" creationId="{CD5B542C-8183-4445-AF4D-B23AAE3299EE}"/>
          </ac:spMkLst>
        </pc:spChg>
        <pc:spChg chg="add del">
          <ac:chgData name="BEN KHALFALLAH Hela ItimAsrScoVdf" userId="d55be94f-4073-46ba-88ef-465599598fde" providerId="ADAL" clId="{95D44BD7-FC8D-4C7D-AFD0-C50903788458}" dt="2023-04-19T14:35:06.725" v="1929" actId="26606"/>
          <ac:spMkLst>
            <pc:docMk/>
            <pc:sldMk cId="3078663100" sldId="285"/>
            <ac:spMk id="30863" creationId="{C23416DF-B283-4D9F-A625-146552CA9EDB}"/>
          </ac:spMkLst>
        </pc:spChg>
        <pc:spChg chg="add del">
          <ac:chgData name="BEN KHALFALLAH Hela ItimAsrScoVdf" userId="d55be94f-4073-46ba-88ef-465599598fde" providerId="ADAL" clId="{95D44BD7-FC8D-4C7D-AFD0-C50903788458}" dt="2023-04-19T14:35:06.725" v="1929" actId="26606"/>
          <ac:spMkLst>
            <pc:docMk/>
            <pc:sldMk cId="3078663100" sldId="285"/>
            <ac:spMk id="30864" creationId="{73834904-4D9B-41F7-8DA6-0709FD9F7E9D}"/>
          </ac:spMkLst>
        </pc:spChg>
        <pc:spChg chg="add del">
          <ac:chgData name="BEN KHALFALLAH Hela ItimAsrScoVdf" userId="d55be94f-4073-46ba-88ef-465599598fde" providerId="ADAL" clId="{95D44BD7-FC8D-4C7D-AFD0-C50903788458}" dt="2023-04-19T14:35:06.725" v="1929" actId="26606"/>
          <ac:spMkLst>
            <pc:docMk/>
            <pc:sldMk cId="3078663100" sldId="285"/>
            <ac:spMk id="30866" creationId="{19A3FD3A-4B27-4028-BA57-0810F205BC59}"/>
          </ac:spMkLst>
        </pc:spChg>
        <pc:spChg chg="add del">
          <ac:chgData name="BEN KHALFALLAH Hela ItimAsrScoVdf" userId="d55be94f-4073-46ba-88ef-465599598fde" providerId="ADAL" clId="{95D44BD7-FC8D-4C7D-AFD0-C50903788458}" dt="2023-04-19T14:35:06.725" v="1929" actId="26606"/>
          <ac:spMkLst>
            <pc:docMk/>
            <pc:sldMk cId="3078663100" sldId="285"/>
            <ac:spMk id="30867" creationId="{60461F8B-A17E-4AE4-92BC-BA2E49E1ABCE}"/>
          </ac:spMkLst>
        </pc:spChg>
        <pc:spChg chg="add del">
          <ac:chgData name="BEN KHALFALLAH Hela ItimAsrScoVdf" userId="d55be94f-4073-46ba-88ef-465599598fde" providerId="ADAL" clId="{95D44BD7-FC8D-4C7D-AFD0-C50903788458}" dt="2023-04-19T19:51:39.048" v="4059" actId="26606"/>
          <ac:spMkLst>
            <pc:docMk/>
            <pc:sldMk cId="3078663100" sldId="285"/>
            <ac:spMk id="30874" creationId="{AB832D16-7558-4209-B5E6-60CFB7383EB6}"/>
          </ac:spMkLst>
        </pc:spChg>
        <pc:spChg chg="add del">
          <ac:chgData name="BEN KHALFALLAH Hela ItimAsrScoVdf" userId="d55be94f-4073-46ba-88ef-465599598fde" providerId="ADAL" clId="{95D44BD7-FC8D-4C7D-AFD0-C50903788458}" dt="2023-04-19T19:51:39.048" v="4059" actId="26606"/>
          <ac:spMkLst>
            <pc:docMk/>
            <pc:sldMk cId="3078663100" sldId="285"/>
            <ac:spMk id="30876" creationId="{0B201792-59B9-4FE8-9B2A-7F7A5AED030D}"/>
          </ac:spMkLst>
        </pc:spChg>
        <pc:spChg chg="add del">
          <ac:chgData name="BEN KHALFALLAH Hela ItimAsrScoVdf" userId="d55be94f-4073-46ba-88ef-465599598fde" providerId="ADAL" clId="{95D44BD7-FC8D-4C7D-AFD0-C50903788458}" dt="2023-04-19T19:51:39.048" v="4059" actId="26606"/>
          <ac:spMkLst>
            <pc:docMk/>
            <pc:sldMk cId="3078663100" sldId="285"/>
            <ac:spMk id="30880" creationId="{FA4CECB3-C22E-4C8B-BAF3-FF4CF5B40DBA}"/>
          </ac:spMkLst>
        </pc:spChg>
        <pc:spChg chg="add del">
          <ac:chgData name="BEN KHALFALLAH Hela ItimAsrScoVdf" userId="d55be94f-4073-46ba-88ef-465599598fde" providerId="ADAL" clId="{95D44BD7-FC8D-4C7D-AFD0-C50903788458}" dt="2023-04-19T19:51:39.048" v="4059" actId="26606"/>
          <ac:spMkLst>
            <pc:docMk/>
            <pc:sldMk cId="3078663100" sldId="285"/>
            <ac:spMk id="30882" creationId="{B267D0C5-73F7-42FF-B095-8F1E57AD9568}"/>
          </ac:spMkLst>
        </pc:spChg>
        <pc:spChg chg="add">
          <ac:chgData name="BEN KHALFALLAH Hela ItimAsrScoVdf" userId="d55be94f-4073-46ba-88ef-465599598fde" providerId="ADAL" clId="{95D44BD7-FC8D-4C7D-AFD0-C50903788458}" dt="2023-04-19T19:51:39.048" v="4059" actId="26606"/>
          <ac:spMkLst>
            <pc:docMk/>
            <pc:sldMk cId="3078663100" sldId="285"/>
            <ac:spMk id="30893" creationId="{AB832D16-7558-4209-B5E6-60CFB7383EB6}"/>
          </ac:spMkLst>
        </pc:spChg>
        <pc:spChg chg="add">
          <ac:chgData name="BEN KHALFALLAH Hela ItimAsrScoVdf" userId="d55be94f-4073-46ba-88ef-465599598fde" providerId="ADAL" clId="{95D44BD7-FC8D-4C7D-AFD0-C50903788458}" dt="2023-04-19T19:51:39.048" v="4059" actId="26606"/>
          <ac:spMkLst>
            <pc:docMk/>
            <pc:sldMk cId="3078663100" sldId="285"/>
            <ac:spMk id="30895" creationId="{0B201792-59B9-4FE8-9B2A-7F7A5AED030D}"/>
          </ac:spMkLst>
        </pc:spChg>
        <pc:spChg chg="add">
          <ac:chgData name="BEN KHALFALLAH Hela ItimAsrScoVdf" userId="d55be94f-4073-46ba-88ef-465599598fde" providerId="ADAL" clId="{95D44BD7-FC8D-4C7D-AFD0-C50903788458}" dt="2023-04-19T19:51:39.048" v="4059" actId="26606"/>
          <ac:spMkLst>
            <pc:docMk/>
            <pc:sldMk cId="3078663100" sldId="285"/>
            <ac:spMk id="30899" creationId="{D045426A-326D-4262-A31E-8C4D4221167D}"/>
          </ac:spMkLst>
        </pc:spChg>
        <pc:spChg chg="add">
          <ac:chgData name="BEN KHALFALLAH Hela ItimAsrScoVdf" userId="d55be94f-4073-46ba-88ef-465599598fde" providerId="ADAL" clId="{95D44BD7-FC8D-4C7D-AFD0-C50903788458}" dt="2023-04-19T19:51:39.048" v="4059" actId="26606"/>
          <ac:spMkLst>
            <pc:docMk/>
            <pc:sldMk cId="3078663100" sldId="285"/>
            <ac:spMk id="30901" creationId="{8BD0C197-6F97-4148-BD9F-3BC50E46A47D}"/>
          </ac:spMkLst>
        </pc:spChg>
        <pc:picChg chg="add del mod">
          <ac:chgData name="BEN KHALFALLAH Hela ItimAsrScoVdf" userId="d55be94f-4073-46ba-88ef-465599598fde" providerId="ADAL" clId="{95D44BD7-FC8D-4C7D-AFD0-C50903788458}" dt="2023-04-19T14:31:15.612" v="1917" actId="21"/>
          <ac:picMkLst>
            <pc:docMk/>
            <pc:sldMk cId="3078663100" sldId="285"/>
            <ac:picMk id="4" creationId="{29345E6B-2C2F-4C3A-B3C6-D5610B7EDCDA}"/>
          </ac:picMkLst>
        </pc:picChg>
        <pc:picChg chg="add del mod ord">
          <ac:chgData name="BEN KHALFALLAH Hela ItimAsrScoVdf" userId="d55be94f-4073-46ba-88ef-465599598fde" providerId="ADAL" clId="{95D44BD7-FC8D-4C7D-AFD0-C50903788458}" dt="2023-04-19T19:51:39.048" v="4059" actId="26606"/>
          <ac:picMkLst>
            <pc:docMk/>
            <pc:sldMk cId="3078663100" sldId="285"/>
            <ac:picMk id="5" creationId="{CF6B6F3F-2CB5-4026-B195-EC88AF27BA49}"/>
          </ac:picMkLst>
        </pc:picChg>
        <pc:picChg chg="add del mod">
          <ac:chgData name="BEN KHALFALLAH Hela ItimAsrScoVdf" userId="d55be94f-4073-46ba-88ef-465599598fde" providerId="ADAL" clId="{95D44BD7-FC8D-4C7D-AFD0-C50903788458}" dt="2023-04-19T14:30:44.930" v="1907" actId="478"/>
          <ac:picMkLst>
            <pc:docMk/>
            <pc:sldMk cId="3078663100" sldId="285"/>
            <ac:picMk id="47" creationId="{C061CB6B-4782-4B16-9ED0-AC273C54E1B5}"/>
          </ac:picMkLst>
        </pc:picChg>
        <pc:picChg chg="add del mod ord">
          <ac:chgData name="BEN KHALFALLAH Hela ItimAsrScoVdf" userId="d55be94f-4073-46ba-88ef-465599598fde" providerId="ADAL" clId="{95D44BD7-FC8D-4C7D-AFD0-C50903788458}" dt="2023-04-19T19:51:39.048" v="4059" actId="26606"/>
          <ac:picMkLst>
            <pc:docMk/>
            <pc:sldMk cId="3078663100" sldId="285"/>
            <ac:picMk id="109" creationId="{BC919597-4940-47F5-A13A-CD7CBDEA7C83}"/>
          </ac:picMkLst>
        </pc:picChg>
        <pc:picChg chg="add del mod ord">
          <ac:chgData name="BEN KHALFALLAH Hela ItimAsrScoVdf" userId="d55be94f-4073-46ba-88ef-465599598fde" providerId="ADAL" clId="{95D44BD7-FC8D-4C7D-AFD0-C50903788458}" dt="2023-04-19T14:21:16.819" v="1847" actId="478"/>
          <ac:picMkLst>
            <pc:docMk/>
            <pc:sldMk cId="3078663100" sldId="285"/>
            <ac:picMk id="30722" creationId="{426AFC54-74AA-41EF-9EF2-D6C5F0DF3DF3}"/>
          </ac:picMkLst>
        </pc:picChg>
        <pc:picChg chg="add mod ord">
          <ac:chgData name="BEN KHALFALLAH Hela ItimAsrScoVdf" userId="d55be94f-4073-46ba-88ef-465599598fde" providerId="ADAL" clId="{95D44BD7-FC8D-4C7D-AFD0-C50903788458}" dt="2023-04-19T19:51:39.048" v="4059" actId="26606"/>
          <ac:picMkLst>
            <pc:docMk/>
            <pc:sldMk cId="3078663100" sldId="285"/>
            <ac:picMk id="30724" creationId="{97436BEE-EE20-4863-910A-F349E1F3D80C}"/>
          </ac:picMkLst>
        </pc:picChg>
        <pc:picChg chg="add del mod ord">
          <ac:chgData name="BEN KHALFALLAH Hela ItimAsrScoVdf" userId="d55be94f-4073-46ba-88ef-465599598fde" providerId="ADAL" clId="{95D44BD7-FC8D-4C7D-AFD0-C50903788458}" dt="2023-04-19T14:20:30.601" v="1837" actId="21"/>
          <ac:picMkLst>
            <pc:docMk/>
            <pc:sldMk cId="3078663100" sldId="285"/>
            <ac:picMk id="30726" creationId="{85F2BC36-D2E1-4B4A-9ACF-FFBADF331528}"/>
          </ac:picMkLst>
        </pc:picChg>
        <pc:cxnChg chg="add del">
          <ac:chgData name="BEN KHALFALLAH Hela ItimAsrScoVdf" userId="d55be94f-4073-46ba-88ef-465599598fde" providerId="ADAL" clId="{95D44BD7-FC8D-4C7D-AFD0-C50903788458}" dt="2023-04-19T14:20:01.982" v="1832" actId="26606"/>
          <ac:cxnSpMkLst>
            <pc:docMk/>
            <pc:sldMk cId="3078663100" sldId="285"/>
            <ac:cxnSpMk id="30730" creationId="{461931C1-E9DE-4D66-831E-9ABDF1574871}"/>
          </ac:cxnSpMkLst>
        </pc:cxnChg>
        <pc:cxnChg chg="add del">
          <ac:chgData name="BEN KHALFALLAH Hela ItimAsrScoVdf" userId="d55be94f-4073-46ba-88ef-465599598fde" providerId="ADAL" clId="{95D44BD7-FC8D-4C7D-AFD0-C50903788458}" dt="2023-04-19T14:19:46.243" v="1830" actId="26606"/>
          <ac:cxnSpMkLst>
            <pc:docMk/>
            <pc:sldMk cId="3078663100" sldId="285"/>
            <ac:cxnSpMk id="30735" creationId="{461931C1-E9DE-4D66-831E-9ABDF1574871}"/>
          </ac:cxnSpMkLst>
        </pc:cxnChg>
        <pc:cxnChg chg="add del">
          <ac:chgData name="BEN KHALFALLAH Hela ItimAsrScoVdf" userId="d55be94f-4073-46ba-88ef-465599598fde" providerId="ADAL" clId="{95D44BD7-FC8D-4C7D-AFD0-C50903788458}" dt="2023-04-19T14:20:01.982" v="1832" actId="26606"/>
          <ac:cxnSpMkLst>
            <pc:docMk/>
            <pc:sldMk cId="3078663100" sldId="285"/>
            <ac:cxnSpMk id="30736" creationId="{6F6FDB19-8C2A-48D0-8728-5987EDF371EF}"/>
          </ac:cxnSpMkLst>
        </pc:cxnChg>
        <pc:cxnChg chg="add del">
          <ac:chgData name="BEN KHALFALLAH Hela ItimAsrScoVdf" userId="d55be94f-4073-46ba-88ef-465599598fde" providerId="ADAL" clId="{95D44BD7-FC8D-4C7D-AFD0-C50903788458}" dt="2023-04-19T14:20:01.982" v="1832" actId="26606"/>
          <ac:cxnSpMkLst>
            <pc:docMk/>
            <pc:sldMk cId="3078663100" sldId="285"/>
            <ac:cxnSpMk id="30738" creationId="{F09B89FA-8981-4C79-AEA8-92BBDEB74217}"/>
          </ac:cxnSpMkLst>
        </pc:cxnChg>
        <pc:cxnChg chg="add del">
          <ac:chgData name="BEN KHALFALLAH Hela ItimAsrScoVdf" userId="d55be94f-4073-46ba-88ef-465599598fde" providerId="ADAL" clId="{95D44BD7-FC8D-4C7D-AFD0-C50903788458}" dt="2023-04-19T14:20:01.982" v="1832" actId="26606"/>
          <ac:cxnSpMkLst>
            <pc:docMk/>
            <pc:sldMk cId="3078663100" sldId="285"/>
            <ac:cxnSpMk id="30740" creationId="{0F5E87B5-6250-4AF5-88E7-E1D9745E7C6E}"/>
          </ac:cxnSpMkLst>
        </pc:cxnChg>
        <pc:cxnChg chg="add del">
          <ac:chgData name="BEN KHALFALLAH Hela ItimAsrScoVdf" userId="d55be94f-4073-46ba-88ef-465599598fde" providerId="ADAL" clId="{95D44BD7-FC8D-4C7D-AFD0-C50903788458}" dt="2023-04-19T14:19:46.243" v="1830" actId="26606"/>
          <ac:cxnSpMkLst>
            <pc:docMk/>
            <pc:sldMk cId="3078663100" sldId="285"/>
            <ac:cxnSpMk id="30741" creationId="{8E17E5BA-9A68-4F5E-8C0E-C94E4402B23A}"/>
          </ac:cxnSpMkLst>
        </pc:cxnChg>
        <pc:cxnChg chg="add del">
          <ac:chgData name="BEN KHALFALLAH Hela ItimAsrScoVdf" userId="d55be94f-4073-46ba-88ef-465599598fde" providerId="ADAL" clId="{95D44BD7-FC8D-4C7D-AFD0-C50903788458}" dt="2023-04-19T14:19:46.243" v="1830" actId="26606"/>
          <ac:cxnSpMkLst>
            <pc:docMk/>
            <pc:sldMk cId="3078663100" sldId="285"/>
            <ac:cxnSpMk id="30743" creationId="{214C73F2-6925-4D25-B019-A2AAF3B39FF8}"/>
          </ac:cxnSpMkLst>
        </pc:cxnChg>
        <pc:cxnChg chg="add del">
          <ac:chgData name="BEN KHALFALLAH Hela ItimAsrScoVdf" userId="d55be94f-4073-46ba-88ef-465599598fde" providerId="ADAL" clId="{95D44BD7-FC8D-4C7D-AFD0-C50903788458}" dt="2023-04-19T14:19:46.243" v="1830" actId="26606"/>
          <ac:cxnSpMkLst>
            <pc:docMk/>
            <pc:sldMk cId="3078663100" sldId="285"/>
            <ac:cxnSpMk id="30745" creationId="{0F24C92C-BD4D-4E7A-A2A2-38D6CE2C9C59}"/>
          </ac:cxnSpMkLst>
        </pc:cxnChg>
        <pc:cxnChg chg="add del">
          <ac:chgData name="BEN KHALFALLAH Hela ItimAsrScoVdf" userId="d55be94f-4073-46ba-88ef-465599598fde" providerId="ADAL" clId="{95D44BD7-FC8D-4C7D-AFD0-C50903788458}" dt="2023-04-19T14:20:23.273" v="1834" actId="26606"/>
          <ac:cxnSpMkLst>
            <pc:docMk/>
            <pc:sldMk cId="3078663100" sldId="285"/>
            <ac:cxnSpMk id="30746" creationId="{461931C1-E9DE-4D66-831E-9ABDF1574871}"/>
          </ac:cxnSpMkLst>
        </pc:cxnChg>
        <pc:cxnChg chg="add del">
          <ac:chgData name="BEN KHALFALLAH Hela ItimAsrScoVdf" userId="d55be94f-4073-46ba-88ef-465599598fde" providerId="ADAL" clId="{95D44BD7-FC8D-4C7D-AFD0-C50903788458}" dt="2023-04-19T14:20:23.273" v="1834" actId="26606"/>
          <ac:cxnSpMkLst>
            <pc:docMk/>
            <pc:sldMk cId="3078663100" sldId="285"/>
            <ac:cxnSpMk id="30749" creationId="{8E17E5BA-9A68-4F5E-8C0E-C94E4402B23A}"/>
          </ac:cxnSpMkLst>
        </pc:cxnChg>
        <pc:cxnChg chg="add del">
          <ac:chgData name="BEN KHALFALLAH Hela ItimAsrScoVdf" userId="d55be94f-4073-46ba-88ef-465599598fde" providerId="ADAL" clId="{95D44BD7-FC8D-4C7D-AFD0-C50903788458}" dt="2023-04-19T14:20:23.273" v="1834" actId="26606"/>
          <ac:cxnSpMkLst>
            <pc:docMk/>
            <pc:sldMk cId="3078663100" sldId="285"/>
            <ac:cxnSpMk id="30750" creationId="{214C73F2-6925-4D25-B019-A2AAF3B39FF8}"/>
          </ac:cxnSpMkLst>
        </pc:cxnChg>
        <pc:cxnChg chg="add del">
          <ac:chgData name="BEN KHALFALLAH Hela ItimAsrScoVdf" userId="d55be94f-4073-46ba-88ef-465599598fde" providerId="ADAL" clId="{95D44BD7-FC8D-4C7D-AFD0-C50903788458}" dt="2023-04-19T14:20:23.273" v="1834" actId="26606"/>
          <ac:cxnSpMkLst>
            <pc:docMk/>
            <pc:sldMk cId="3078663100" sldId="285"/>
            <ac:cxnSpMk id="30751" creationId="{0F24C92C-BD4D-4E7A-A2A2-38D6CE2C9C59}"/>
          </ac:cxnSpMkLst>
        </pc:cxnChg>
        <pc:cxnChg chg="add del">
          <ac:chgData name="BEN KHALFALLAH Hela ItimAsrScoVdf" userId="d55be94f-4073-46ba-88ef-465599598fde" providerId="ADAL" clId="{95D44BD7-FC8D-4C7D-AFD0-C50903788458}" dt="2023-04-19T14:20:28.429" v="1836" actId="26606"/>
          <ac:cxnSpMkLst>
            <pc:docMk/>
            <pc:sldMk cId="3078663100" sldId="285"/>
            <ac:cxnSpMk id="30755" creationId="{461931C1-E9DE-4D66-831E-9ABDF1574871}"/>
          </ac:cxnSpMkLst>
        </pc:cxnChg>
        <pc:cxnChg chg="add del">
          <ac:chgData name="BEN KHALFALLAH Hela ItimAsrScoVdf" userId="d55be94f-4073-46ba-88ef-465599598fde" providerId="ADAL" clId="{95D44BD7-FC8D-4C7D-AFD0-C50903788458}" dt="2023-04-19T14:20:28.429" v="1836" actId="26606"/>
          <ac:cxnSpMkLst>
            <pc:docMk/>
            <pc:sldMk cId="3078663100" sldId="285"/>
            <ac:cxnSpMk id="30757" creationId="{431A034B-67AC-4773-998A-8311ED03E91C}"/>
          </ac:cxnSpMkLst>
        </pc:cxnChg>
        <pc:cxnChg chg="add del">
          <ac:chgData name="BEN KHALFALLAH Hela ItimAsrScoVdf" userId="d55be94f-4073-46ba-88ef-465599598fde" providerId="ADAL" clId="{95D44BD7-FC8D-4C7D-AFD0-C50903788458}" dt="2023-04-19T14:21:05.122" v="1846" actId="26606"/>
          <ac:cxnSpMkLst>
            <pc:docMk/>
            <pc:sldMk cId="3078663100" sldId="285"/>
            <ac:cxnSpMk id="30763" creationId="{C00D1207-ECAF-48E9-8834-2CE4D2198234}"/>
          </ac:cxnSpMkLst>
        </pc:cxnChg>
        <pc:cxnChg chg="add del">
          <ac:chgData name="BEN KHALFALLAH Hela ItimAsrScoVdf" userId="d55be94f-4073-46ba-88ef-465599598fde" providerId="ADAL" clId="{95D44BD7-FC8D-4C7D-AFD0-C50903788458}" dt="2023-04-19T14:21:05.122" v="1846" actId="26606"/>
          <ac:cxnSpMkLst>
            <pc:docMk/>
            <pc:sldMk cId="3078663100" sldId="285"/>
            <ac:cxnSpMk id="30766" creationId="{5E450F13-FCAB-474F-93BB-704690139709}"/>
          </ac:cxnSpMkLst>
        </pc:cxnChg>
        <pc:cxnChg chg="add del">
          <ac:chgData name="BEN KHALFALLAH Hela ItimAsrScoVdf" userId="d55be94f-4073-46ba-88ef-465599598fde" providerId="ADAL" clId="{95D44BD7-FC8D-4C7D-AFD0-C50903788458}" dt="2023-04-19T14:21:05.122" v="1846" actId="26606"/>
          <ac:cxnSpMkLst>
            <pc:docMk/>
            <pc:sldMk cId="3078663100" sldId="285"/>
            <ac:cxnSpMk id="30767" creationId="{00E7859C-56C8-49DC-ABF5-6C538427CDAF}"/>
          </ac:cxnSpMkLst>
        </pc:cxnChg>
        <pc:cxnChg chg="add del">
          <ac:chgData name="BEN KHALFALLAH Hela ItimAsrScoVdf" userId="d55be94f-4073-46ba-88ef-465599598fde" providerId="ADAL" clId="{95D44BD7-FC8D-4C7D-AFD0-C50903788458}" dt="2023-04-19T14:21:42.081" v="1852" actId="26606"/>
          <ac:cxnSpMkLst>
            <pc:docMk/>
            <pc:sldMk cId="3078663100" sldId="285"/>
            <ac:cxnSpMk id="30776" creationId="{461931C1-E9DE-4D66-831E-9ABDF1574871}"/>
          </ac:cxnSpMkLst>
        </pc:cxnChg>
        <pc:cxnChg chg="add del">
          <ac:chgData name="BEN KHALFALLAH Hela ItimAsrScoVdf" userId="d55be94f-4073-46ba-88ef-465599598fde" providerId="ADAL" clId="{95D44BD7-FC8D-4C7D-AFD0-C50903788458}" dt="2023-04-19T14:21:42.081" v="1852" actId="26606"/>
          <ac:cxnSpMkLst>
            <pc:docMk/>
            <pc:sldMk cId="3078663100" sldId="285"/>
            <ac:cxnSpMk id="30782" creationId="{8E17E5BA-9A68-4F5E-8C0E-C94E4402B23A}"/>
          </ac:cxnSpMkLst>
        </pc:cxnChg>
        <pc:cxnChg chg="add del">
          <ac:chgData name="BEN KHALFALLAH Hela ItimAsrScoVdf" userId="d55be94f-4073-46ba-88ef-465599598fde" providerId="ADAL" clId="{95D44BD7-FC8D-4C7D-AFD0-C50903788458}" dt="2023-04-19T14:21:42.081" v="1852" actId="26606"/>
          <ac:cxnSpMkLst>
            <pc:docMk/>
            <pc:sldMk cId="3078663100" sldId="285"/>
            <ac:cxnSpMk id="30784" creationId="{214C73F2-6925-4D25-B019-A2AAF3B39FF8}"/>
          </ac:cxnSpMkLst>
        </pc:cxnChg>
        <pc:cxnChg chg="add del">
          <ac:chgData name="BEN KHALFALLAH Hela ItimAsrScoVdf" userId="d55be94f-4073-46ba-88ef-465599598fde" providerId="ADAL" clId="{95D44BD7-FC8D-4C7D-AFD0-C50903788458}" dt="2023-04-19T14:21:42.081" v="1852" actId="26606"/>
          <ac:cxnSpMkLst>
            <pc:docMk/>
            <pc:sldMk cId="3078663100" sldId="285"/>
            <ac:cxnSpMk id="30786" creationId="{0F24C92C-BD4D-4E7A-A2A2-38D6CE2C9C59}"/>
          </ac:cxnSpMkLst>
        </pc:cxnChg>
        <pc:cxnChg chg="add del">
          <ac:chgData name="BEN KHALFALLAH Hela ItimAsrScoVdf" userId="d55be94f-4073-46ba-88ef-465599598fde" providerId="ADAL" clId="{95D44BD7-FC8D-4C7D-AFD0-C50903788458}" dt="2023-04-19T14:21:39.104" v="1849" actId="26606"/>
          <ac:cxnSpMkLst>
            <pc:docMk/>
            <pc:sldMk cId="3078663100" sldId="285"/>
            <ac:cxnSpMk id="30795" creationId="{C00D1207-ECAF-48E9-8834-2CE4D2198234}"/>
          </ac:cxnSpMkLst>
        </pc:cxnChg>
        <pc:cxnChg chg="add del">
          <ac:chgData name="BEN KHALFALLAH Hela ItimAsrScoVdf" userId="d55be94f-4073-46ba-88ef-465599598fde" providerId="ADAL" clId="{95D44BD7-FC8D-4C7D-AFD0-C50903788458}" dt="2023-04-19T14:21:39.104" v="1849" actId="26606"/>
          <ac:cxnSpMkLst>
            <pc:docMk/>
            <pc:sldMk cId="3078663100" sldId="285"/>
            <ac:cxnSpMk id="30801" creationId="{5E450F13-FCAB-474F-93BB-704690139709}"/>
          </ac:cxnSpMkLst>
        </pc:cxnChg>
        <pc:cxnChg chg="add del">
          <ac:chgData name="BEN KHALFALLAH Hela ItimAsrScoVdf" userId="d55be94f-4073-46ba-88ef-465599598fde" providerId="ADAL" clId="{95D44BD7-FC8D-4C7D-AFD0-C50903788458}" dt="2023-04-19T14:21:39.104" v="1849" actId="26606"/>
          <ac:cxnSpMkLst>
            <pc:docMk/>
            <pc:sldMk cId="3078663100" sldId="285"/>
            <ac:cxnSpMk id="30803" creationId="{00E7859C-56C8-49DC-ABF5-6C538427CDAF}"/>
          </ac:cxnSpMkLst>
        </pc:cxnChg>
        <pc:cxnChg chg="add del">
          <ac:chgData name="BEN KHALFALLAH Hela ItimAsrScoVdf" userId="d55be94f-4073-46ba-88ef-465599598fde" providerId="ADAL" clId="{95D44BD7-FC8D-4C7D-AFD0-C50903788458}" dt="2023-04-19T14:21:42.050" v="1851" actId="26606"/>
          <ac:cxnSpMkLst>
            <pc:docMk/>
            <pc:sldMk cId="3078663100" sldId="285"/>
            <ac:cxnSpMk id="30807" creationId="{C00D1207-ECAF-48E9-8834-2CE4D2198234}"/>
          </ac:cxnSpMkLst>
        </pc:cxnChg>
        <pc:cxnChg chg="add del">
          <ac:chgData name="BEN KHALFALLAH Hela ItimAsrScoVdf" userId="d55be94f-4073-46ba-88ef-465599598fde" providerId="ADAL" clId="{95D44BD7-FC8D-4C7D-AFD0-C50903788458}" dt="2023-04-19T14:21:42.050" v="1851" actId="26606"/>
          <ac:cxnSpMkLst>
            <pc:docMk/>
            <pc:sldMk cId="3078663100" sldId="285"/>
            <ac:cxnSpMk id="30810" creationId="{84ED9B5A-5577-4CA5-97AA-0E5E2EA9756F}"/>
          </ac:cxnSpMkLst>
        </pc:cxnChg>
        <pc:cxnChg chg="add del">
          <ac:chgData name="BEN KHALFALLAH Hela ItimAsrScoVdf" userId="d55be94f-4073-46ba-88ef-465599598fde" providerId="ADAL" clId="{95D44BD7-FC8D-4C7D-AFD0-C50903788458}" dt="2023-04-19T14:21:42.050" v="1851" actId="26606"/>
          <ac:cxnSpMkLst>
            <pc:docMk/>
            <pc:sldMk cId="3078663100" sldId="285"/>
            <ac:cxnSpMk id="30811" creationId="{2724283B-587C-4A0E-A50E-B8914975B48A}"/>
          </ac:cxnSpMkLst>
        </pc:cxnChg>
        <pc:cxnChg chg="add del">
          <ac:chgData name="BEN KHALFALLAH Hela ItimAsrScoVdf" userId="d55be94f-4073-46ba-88ef-465599598fde" providerId="ADAL" clId="{95D44BD7-FC8D-4C7D-AFD0-C50903788458}" dt="2023-04-19T14:28:46.703" v="1900" actId="26606"/>
          <ac:cxnSpMkLst>
            <pc:docMk/>
            <pc:sldMk cId="3078663100" sldId="285"/>
            <ac:cxnSpMk id="30815" creationId="{C00D1207-ECAF-48E9-8834-2CE4D2198234}"/>
          </ac:cxnSpMkLst>
        </pc:cxnChg>
        <pc:cxnChg chg="add del">
          <ac:chgData name="BEN KHALFALLAH Hela ItimAsrScoVdf" userId="d55be94f-4073-46ba-88ef-465599598fde" providerId="ADAL" clId="{95D44BD7-FC8D-4C7D-AFD0-C50903788458}" dt="2023-04-19T14:28:46.703" v="1900" actId="26606"/>
          <ac:cxnSpMkLst>
            <pc:docMk/>
            <pc:sldMk cId="3078663100" sldId="285"/>
            <ac:cxnSpMk id="30818" creationId="{5E450F13-FCAB-474F-93BB-704690139709}"/>
          </ac:cxnSpMkLst>
        </pc:cxnChg>
        <pc:cxnChg chg="add del">
          <ac:chgData name="BEN KHALFALLAH Hela ItimAsrScoVdf" userId="d55be94f-4073-46ba-88ef-465599598fde" providerId="ADAL" clId="{95D44BD7-FC8D-4C7D-AFD0-C50903788458}" dt="2023-04-19T14:28:46.703" v="1900" actId="26606"/>
          <ac:cxnSpMkLst>
            <pc:docMk/>
            <pc:sldMk cId="3078663100" sldId="285"/>
            <ac:cxnSpMk id="30819" creationId="{00E7859C-56C8-49DC-ABF5-6C538427CDAF}"/>
          </ac:cxnSpMkLst>
        </pc:cxnChg>
        <pc:cxnChg chg="add del">
          <ac:chgData name="BEN KHALFALLAH Hela ItimAsrScoVdf" userId="d55be94f-4073-46ba-88ef-465599598fde" providerId="ADAL" clId="{95D44BD7-FC8D-4C7D-AFD0-C50903788458}" dt="2023-04-19T14:31:11.395" v="1915" actId="26606"/>
          <ac:cxnSpMkLst>
            <pc:docMk/>
            <pc:sldMk cId="3078663100" sldId="285"/>
            <ac:cxnSpMk id="30828" creationId="{C00D1207-ECAF-48E9-8834-2CE4D2198234}"/>
          </ac:cxnSpMkLst>
        </pc:cxnChg>
        <pc:cxnChg chg="add del">
          <ac:chgData name="BEN KHALFALLAH Hela ItimAsrScoVdf" userId="d55be94f-4073-46ba-88ef-465599598fde" providerId="ADAL" clId="{95D44BD7-FC8D-4C7D-AFD0-C50903788458}" dt="2023-04-19T14:31:11.395" v="1915" actId="26606"/>
          <ac:cxnSpMkLst>
            <pc:docMk/>
            <pc:sldMk cId="3078663100" sldId="285"/>
            <ac:cxnSpMk id="30834" creationId="{5E450F13-FCAB-474F-93BB-704690139709}"/>
          </ac:cxnSpMkLst>
        </pc:cxnChg>
        <pc:cxnChg chg="add del">
          <ac:chgData name="BEN KHALFALLAH Hela ItimAsrScoVdf" userId="d55be94f-4073-46ba-88ef-465599598fde" providerId="ADAL" clId="{95D44BD7-FC8D-4C7D-AFD0-C50903788458}" dt="2023-04-19T14:31:11.395" v="1915" actId="26606"/>
          <ac:cxnSpMkLst>
            <pc:docMk/>
            <pc:sldMk cId="3078663100" sldId="285"/>
            <ac:cxnSpMk id="30836" creationId="{00E7859C-56C8-49DC-ABF5-6C538427CDAF}"/>
          </ac:cxnSpMkLst>
        </pc:cxnChg>
        <pc:cxnChg chg="add del">
          <ac:chgData name="BEN KHALFALLAH Hela ItimAsrScoVdf" userId="d55be94f-4073-46ba-88ef-465599598fde" providerId="ADAL" clId="{95D44BD7-FC8D-4C7D-AFD0-C50903788458}" dt="2023-04-19T14:31:05.645" v="1912" actId="26606"/>
          <ac:cxnSpMkLst>
            <pc:docMk/>
            <pc:sldMk cId="3078663100" sldId="285"/>
            <ac:cxnSpMk id="30845" creationId="{C00D1207-ECAF-48E9-8834-2CE4D2198234}"/>
          </ac:cxnSpMkLst>
        </pc:cxnChg>
        <pc:cxnChg chg="add del">
          <ac:chgData name="BEN KHALFALLAH Hela ItimAsrScoVdf" userId="d55be94f-4073-46ba-88ef-465599598fde" providerId="ADAL" clId="{95D44BD7-FC8D-4C7D-AFD0-C50903788458}" dt="2023-04-19T14:31:05.645" v="1912" actId="26606"/>
          <ac:cxnSpMkLst>
            <pc:docMk/>
            <pc:sldMk cId="3078663100" sldId="285"/>
            <ac:cxnSpMk id="30851" creationId="{5E450F13-FCAB-474F-93BB-704690139709}"/>
          </ac:cxnSpMkLst>
        </pc:cxnChg>
        <pc:cxnChg chg="add del">
          <ac:chgData name="BEN KHALFALLAH Hela ItimAsrScoVdf" userId="d55be94f-4073-46ba-88ef-465599598fde" providerId="ADAL" clId="{95D44BD7-FC8D-4C7D-AFD0-C50903788458}" dt="2023-04-19T14:31:05.645" v="1912" actId="26606"/>
          <ac:cxnSpMkLst>
            <pc:docMk/>
            <pc:sldMk cId="3078663100" sldId="285"/>
            <ac:cxnSpMk id="30853" creationId="{00E7859C-56C8-49DC-ABF5-6C538427CDAF}"/>
          </ac:cxnSpMkLst>
        </pc:cxnChg>
        <pc:cxnChg chg="add del">
          <ac:chgData name="BEN KHALFALLAH Hela ItimAsrScoVdf" userId="d55be94f-4073-46ba-88ef-465599598fde" providerId="ADAL" clId="{95D44BD7-FC8D-4C7D-AFD0-C50903788458}" dt="2023-04-19T14:31:11.366" v="1914" actId="26606"/>
          <ac:cxnSpMkLst>
            <pc:docMk/>
            <pc:sldMk cId="3078663100" sldId="285"/>
            <ac:cxnSpMk id="30857" creationId="{C00D1207-ECAF-48E9-8834-2CE4D2198234}"/>
          </ac:cxnSpMkLst>
        </pc:cxnChg>
        <pc:cxnChg chg="add del">
          <ac:chgData name="BEN KHALFALLAH Hela ItimAsrScoVdf" userId="d55be94f-4073-46ba-88ef-465599598fde" providerId="ADAL" clId="{95D44BD7-FC8D-4C7D-AFD0-C50903788458}" dt="2023-04-19T14:31:11.366" v="1914" actId="26606"/>
          <ac:cxnSpMkLst>
            <pc:docMk/>
            <pc:sldMk cId="3078663100" sldId="285"/>
            <ac:cxnSpMk id="30860" creationId="{84ED9B5A-5577-4CA5-97AA-0E5E2EA9756F}"/>
          </ac:cxnSpMkLst>
        </pc:cxnChg>
        <pc:cxnChg chg="add del">
          <ac:chgData name="BEN KHALFALLAH Hela ItimAsrScoVdf" userId="d55be94f-4073-46ba-88ef-465599598fde" providerId="ADAL" clId="{95D44BD7-FC8D-4C7D-AFD0-C50903788458}" dt="2023-04-19T14:31:11.366" v="1914" actId="26606"/>
          <ac:cxnSpMkLst>
            <pc:docMk/>
            <pc:sldMk cId="3078663100" sldId="285"/>
            <ac:cxnSpMk id="30861" creationId="{2724283B-587C-4A0E-A50E-B8914975B48A}"/>
          </ac:cxnSpMkLst>
        </pc:cxnChg>
        <pc:cxnChg chg="add del">
          <ac:chgData name="BEN KHALFALLAH Hela ItimAsrScoVdf" userId="d55be94f-4073-46ba-88ef-465599598fde" providerId="ADAL" clId="{95D44BD7-FC8D-4C7D-AFD0-C50903788458}" dt="2023-04-19T14:35:06.725" v="1929" actId="26606"/>
          <ac:cxnSpMkLst>
            <pc:docMk/>
            <pc:sldMk cId="3078663100" sldId="285"/>
            <ac:cxnSpMk id="30865" creationId="{C00D1207-ECAF-48E9-8834-2CE4D2198234}"/>
          </ac:cxnSpMkLst>
        </pc:cxnChg>
        <pc:cxnChg chg="add del">
          <ac:chgData name="BEN KHALFALLAH Hela ItimAsrScoVdf" userId="d55be94f-4073-46ba-88ef-465599598fde" providerId="ADAL" clId="{95D44BD7-FC8D-4C7D-AFD0-C50903788458}" dt="2023-04-19T14:35:06.725" v="1929" actId="26606"/>
          <ac:cxnSpMkLst>
            <pc:docMk/>
            <pc:sldMk cId="3078663100" sldId="285"/>
            <ac:cxnSpMk id="30868" creationId="{5E450F13-FCAB-474F-93BB-704690139709}"/>
          </ac:cxnSpMkLst>
        </pc:cxnChg>
        <pc:cxnChg chg="add del">
          <ac:chgData name="BEN KHALFALLAH Hela ItimAsrScoVdf" userId="d55be94f-4073-46ba-88ef-465599598fde" providerId="ADAL" clId="{95D44BD7-FC8D-4C7D-AFD0-C50903788458}" dt="2023-04-19T14:35:06.725" v="1929" actId="26606"/>
          <ac:cxnSpMkLst>
            <pc:docMk/>
            <pc:sldMk cId="3078663100" sldId="285"/>
            <ac:cxnSpMk id="30869" creationId="{00E7859C-56C8-49DC-ABF5-6C538427CDAF}"/>
          </ac:cxnSpMkLst>
        </pc:cxnChg>
        <pc:cxnChg chg="add del">
          <ac:chgData name="BEN KHALFALLAH Hela ItimAsrScoVdf" userId="d55be94f-4073-46ba-88ef-465599598fde" providerId="ADAL" clId="{95D44BD7-FC8D-4C7D-AFD0-C50903788458}" dt="2023-04-19T19:51:39.048" v="4059" actId="26606"/>
          <ac:cxnSpMkLst>
            <pc:docMk/>
            <pc:sldMk cId="3078663100" sldId="285"/>
            <ac:cxnSpMk id="30878" creationId="{461931C1-E9DE-4D66-831E-9ABDF1574871}"/>
          </ac:cxnSpMkLst>
        </pc:cxnChg>
        <pc:cxnChg chg="add del">
          <ac:chgData name="BEN KHALFALLAH Hela ItimAsrScoVdf" userId="d55be94f-4073-46ba-88ef-465599598fde" providerId="ADAL" clId="{95D44BD7-FC8D-4C7D-AFD0-C50903788458}" dt="2023-04-19T19:51:39.048" v="4059" actId="26606"/>
          <ac:cxnSpMkLst>
            <pc:docMk/>
            <pc:sldMk cId="3078663100" sldId="285"/>
            <ac:cxnSpMk id="30884" creationId="{8E17E5BA-9A68-4F5E-8C0E-C94E4402B23A}"/>
          </ac:cxnSpMkLst>
        </pc:cxnChg>
        <pc:cxnChg chg="add del">
          <ac:chgData name="BEN KHALFALLAH Hela ItimAsrScoVdf" userId="d55be94f-4073-46ba-88ef-465599598fde" providerId="ADAL" clId="{95D44BD7-FC8D-4C7D-AFD0-C50903788458}" dt="2023-04-19T19:51:39.048" v="4059" actId="26606"/>
          <ac:cxnSpMkLst>
            <pc:docMk/>
            <pc:sldMk cId="3078663100" sldId="285"/>
            <ac:cxnSpMk id="30886" creationId="{214C73F2-6925-4D25-B019-A2AAF3B39FF8}"/>
          </ac:cxnSpMkLst>
        </pc:cxnChg>
        <pc:cxnChg chg="add del">
          <ac:chgData name="BEN KHALFALLAH Hela ItimAsrScoVdf" userId="d55be94f-4073-46ba-88ef-465599598fde" providerId="ADAL" clId="{95D44BD7-FC8D-4C7D-AFD0-C50903788458}" dt="2023-04-19T19:51:39.048" v="4059" actId="26606"/>
          <ac:cxnSpMkLst>
            <pc:docMk/>
            <pc:sldMk cId="3078663100" sldId="285"/>
            <ac:cxnSpMk id="30888" creationId="{0F24C92C-BD4D-4E7A-A2A2-38D6CE2C9C59}"/>
          </ac:cxnSpMkLst>
        </pc:cxnChg>
        <pc:cxnChg chg="add">
          <ac:chgData name="BEN KHALFALLAH Hela ItimAsrScoVdf" userId="d55be94f-4073-46ba-88ef-465599598fde" providerId="ADAL" clId="{95D44BD7-FC8D-4C7D-AFD0-C50903788458}" dt="2023-04-19T19:51:39.048" v="4059" actId="26606"/>
          <ac:cxnSpMkLst>
            <pc:docMk/>
            <pc:sldMk cId="3078663100" sldId="285"/>
            <ac:cxnSpMk id="30897" creationId="{461931C1-E9DE-4D66-831E-9ABDF1574871}"/>
          </ac:cxnSpMkLst>
        </pc:cxnChg>
        <pc:cxnChg chg="add">
          <ac:chgData name="BEN KHALFALLAH Hela ItimAsrScoVdf" userId="d55be94f-4073-46ba-88ef-465599598fde" providerId="ADAL" clId="{95D44BD7-FC8D-4C7D-AFD0-C50903788458}" dt="2023-04-19T19:51:39.048" v="4059" actId="26606"/>
          <ac:cxnSpMkLst>
            <pc:docMk/>
            <pc:sldMk cId="3078663100" sldId="285"/>
            <ac:cxnSpMk id="30903" creationId="{6F6FDB19-8C2A-48D0-8728-5987EDF371EF}"/>
          </ac:cxnSpMkLst>
        </pc:cxnChg>
        <pc:cxnChg chg="add">
          <ac:chgData name="BEN KHALFALLAH Hela ItimAsrScoVdf" userId="d55be94f-4073-46ba-88ef-465599598fde" providerId="ADAL" clId="{95D44BD7-FC8D-4C7D-AFD0-C50903788458}" dt="2023-04-19T19:51:39.048" v="4059" actId="26606"/>
          <ac:cxnSpMkLst>
            <pc:docMk/>
            <pc:sldMk cId="3078663100" sldId="285"/>
            <ac:cxnSpMk id="30905" creationId="{F09B89FA-8981-4C79-AEA8-92BBDEB74217}"/>
          </ac:cxnSpMkLst>
        </pc:cxnChg>
        <pc:cxnChg chg="add">
          <ac:chgData name="BEN KHALFALLAH Hela ItimAsrScoVdf" userId="d55be94f-4073-46ba-88ef-465599598fde" providerId="ADAL" clId="{95D44BD7-FC8D-4C7D-AFD0-C50903788458}" dt="2023-04-19T19:51:39.048" v="4059" actId="26606"/>
          <ac:cxnSpMkLst>
            <pc:docMk/>
            <pc:sldMk cId="3078663100" sldId="285"/>
            <ac:cxnSpMk id="30907" creationId="{0F5E87B5-6250-4AF5-88E7-E1D9745E7C6E}"/>
          </ac:cxnSpMkLst>
        </pc:cxnChg>
      </pc:sldChg>
      <pc:sldChg chg="addSp delSp modSp add mod">
        <pc:chgData name="BEN KHALFALLAH Hela ItimAsrScoVdf" userId="d55be94f-4073-46ba-88ef-465599598fde" providerId="ADAL" clId="{95D44BD7-FC8D-4C7D-AFD0-C50903788458}" dt="2023-04-19T19:31:43.436" v="3955" actId="20577"/>
        <pc:sldMkLst>
          <pc:docMk/>
          <pc:sldMk cId="39719093" sldId="286"/>
        </pc:sldMkLst>
        <pc:spChg chg="mod">
          <ac:chgData name="BEN KHALFALLAH Hela ItimAsrScoVdf" userId="d55be94f-4073-46ba-88ef-465599598fde" providerId="ADAL" clId="{95D44BD7-FC8D-4C7D-AFD0-C50903788458}" dt="2023-04-19T19:31:43.436" v="3955" actId="20577"/>
          <ac:spMkLst>
            <pc:docMk/>
            <pc:sldMk cId="39719093" sldId="286"/>
            <ac:spMk id="2" creationId="{18B312AE-80D9-432B-A73E-A144BD105556}"/>
          </ac:spMkLst>
        </pc:spChg>
        <pc:spChg chg="add mod">
          <ac:chgData name="BEN KHALFALLAH Hela ItimAsrScoVdf" userId="d55be94f-4073-46ba-88ef-465599598fde" providerId="ADAL" clId="{95D44BD7-FC8D-4C7D-AFD0-C50903788458}" dt="2023-04-19T13:30:15.645" v="1365" actId="208"/>
          <ac:spMkLst>
            <pc:docMk/>
            <pc:sldMk cId="39719093" sldId="286"/>
            <ac:spMk id="6" creationId="{9BB26AEB-976F-4A1F-92E8-2A9E0BDACAC1}"/>
          </ac:spMkLst>
        </pc:spChg>
        <pc:spChg chg="add mod">
          <ac:chgData name="BEN KHALFALLAH Hela ItimAsrScoVdf" userId="d55be94f-4073-46ba-88ef-465599598fde" providerId="ADAL" clId="{95D44BD7-FC8D-4C7D-AFD0-C50903788458}" dt="2023-04-19T13:28:39.315" v="1325" actId="571"/>
          <ac:spMkLst>
            <pc:docMk/>
            <pc:sldMk cId="39719093" sldId="286"/>
            <ac:spMk id="8" creationId="{79979CE1-95ED-4F35-A587-0C066A78292D}"/>
          </ac:spMkLst>
        </pc:spChg>
        <pc:spChg chg="add del mod">
          <ac:chgData name="BEN KHALFALLAH Hela ItimAsrScoVdf" userId="d55be94f-4073-46ba-88ef-465599598fde" providerId="ADAL" clId="{95D44BD7-FC8D-4C7D-AFD0-C50903788458}" dt="2023-04-19T13:29:14.352" v="1333" actId="21"/>
          <ac:spMkLst>
            <pc:docMk/>
            <pc:sldMk cId="39719093" sldId="286"/>
            <ac:spMk id="9" creationId="{11510D2F-6D71-481B-82EE-58EDE44615F4}"/>
          </ac:spMkLst>
        </pc:spChg>
        <pc:spChg chg="add mod">
          <ac:chgData name="BEN KHALFALLAH Hela ItimAsrScoVdf" userId="d55be94f-4073-46ba-88ef-465599598fde" providerId="ADAL" clId="{95D44BD7-FC8D-4C7D-AFD0-C50903788458}" dt="2023-04-19T13:30:15.645" v="1365" actId="208"/>
          <ac:spMkLst>
            <pc:docMk/>
            <pc:sldMk cId="39719093" sldId="286"/>
            <ac:spMk id="10" creationId="{D27C7E71-DBA4-4BCC-8896-F904799ECA4E}"/>
          </ac:spMkLst>
        </pc:spChg>
        <pc:picChg chg="add mod">
          <ac:chgData name="BEN KHALFALLAH Hela ItimAsrScoVdf" userId="d55be94f-4073-46ba-88ef-465599598fde" providerId="ADAL" clId="{95D44BD7-FC8D-4C7D-AFD0-C50903788458}" dt="2023-04-19T13:29:17.149" v="1334" actId="1076"/>
          <ac:picMkLst>
            <pc:docMk/>
            <pc:sldMk cId="39719093" sldId="286"/>
            <ac:picMk id="5" creationId="{FE221FB5-D1C6-4BDC-BE55-81D437D31F57}"/>
          </ac:picMkLst>
        </pc:picChg>
        <pc:picChg chg="add mod">
          <ac:chgData name="BEN KHALFALLAH Hela ItimAsrScoVdf" userId="d55be94f-4073-46ba-88ef-465599598fde" providerId="ADAL" clId="{95D44BD7-FC8D-4C7D-AFD0-C50903788458}" dt="2023-04-19T13:28:39.315" v="1325" actId="571"/>
          <ac:picMkLst>
            <pc:docMk/>
            <pc:sldMk cId="39719093" sldId="286"/>
            <ac:picMk id="7" creationId="{8978A49B-8302-438A-84D7-DA3041A9C236}"/>
          </ac:picMkLst>
        </pc:picChg>
        <pc:picChg chg="add del mod">
          <ac:chgData name="BEN KHALFALLAH Hela ItimAsrScoVdf" userId="d55be94f-4073-46ba-88ef-465599598fde" providerId="ADAL" clId="{95D44BD7-FC8D-4C7D-AFD0-C50903788458}" dt="2023-04-19T13:27:39.869" v="1305" actId="21"/>
          <ac:picMkLst>
            <pc:docMk/>
            <pc:sldMk cId="39719093" sldId="286"/>
            <ac:picMk id="22530" creationId="{C2BE431D-8BA5-44B8-BFFE-3EF2AF846F7D}"/>
          </ac:picMkLst>
        </pc:picChg>
        <pc:picChg chg="add mod">
          <ac:chgData name="BEN KHALFALLAH Hela ItimAsrScoVdf" userId="d55be94f-4073-46ba-88ef-465599598fde" providerId="ADAL" clId="{95D44BD7-FC8D-4C7D-AFD0-C50903788458}" dt="2023-04-19T13:29:30.234" v="1361" actId="1036"/>
          <ac:picMkLst>
            <pc:docMk/>
            <pc:sldMk cId="39719093" sldId="286"/>
            <ac:picMk id="22532" creationId="{E9BAFB87-7062-4E1D-98ED-CBCA0DB63F66}"/>
          </ac:picMkLst>
        </pc:picChg>
        <pc:cxnChg chg="add mod">
          <ac:chgData name="BEN KHALFALLAH Hela ItimAsrScoVdf" userId="d55be94f-4073-46ba-88ef-465599598fde" providerId="ADAL" clId="{95D44BD7-FC8D-4C7D-AFD0-C50903788458}" dt="2023-04-19T13:30:15.645" v="1365" actId="208"/>
          <ac:cxnSpMkLst>
            <pc:docMk/>
            <pc:sldMk cId="39719093" sldId="286"/>
            <ac:cxnSpMk id="4" creationId="{6232D228-4640-4540-B079-5DE55581D822}"/>
          </ac:cxnSpMkLst>
        </pc:cxnChg>
      </pc:sldChg>
      <pc:sldChg chg="addSp modSp new del mod">
        <pc:chgData name="BEN KHALFALLAH Hela ItimAsrScoVdf" userId="d55be94f-4073-46ba-88ef-465599598fde" providerId="ADAL" clId="{95D44BD7-FC8D-4C7D-AFD0-C50903788458}" dt="2023-04-19T13:20:46.058" v="1297" actId="47"/>
        <pc:sldMkLst>
          <pc:docMk/>
          <pc:sldMk cId="489710221" sldId="287"/>
        </pc:sldMkLst>
        <pc:spChg chg="mod">
          <ac:chgData name="BEN KHALFALLAH Hela ItimAsrScoVdf" userId="d55be94f-4073-46ba-88ef-465599598fde" providerId="ADAL" clId="{95D44BD7-FC8D-4C7D-AFD0-C50903788458}" dt="2023-04-19T13:20:27.381" v="1295"/>
          <ac:spMkLst>
            <pc:docMk/>
            <pc:sldMk cId="489710221" sldId="287"/>
            <ac:spMk id="2" creationId="{8BC2BC17-6A74-4E7A-83A4-990ED8A17B3F}"/>
          </ac:spMkLst>
        </pc:spChg>
        <pc:picChg chg="add">
          <ac:chgData name="BEN KHALFALLAH Hela ItimAsrScoVdf" userId="d55be94f-4073-46ba-88ef-465599598fde" providerId="ADAL" clId="{95D44BD7-FC8D-4C7D-AFD0-C50903788458}" dt="2023-04-19T13:20:33.612" v="1296"/>
          <ac:picMkLst>
            <pc:docMk/>
            <pc:sldMk cId="489710221" sldId="287"/>
            <ac:picMk id="21506" creationId="{E8A2558F-F7FA-4733-A394-00CDBF21A5E0}"/>
          </ac:picMkLst>
        </pc:picChg>
      </pc:sldChg>
      <pc:sldChg chg="addSp delSp modSp add del mod">
        <pc:chgData name="BEN KHALFALLAH Hela ItimAsrScoVdf" userId="d55be94f-4073-46ba-88ef-465599598fde" providerId="ADAL" clId="{95D44BD7-FC8D-4C7D-AFD0-C50903788458}" dt="2023-04-19T13:19:49.561" v="1291" actId="47"/>
        <pc:sldMkLst>
          <pc:docMk/>
          <pc:sldMk cId="1276505935" sldId="287"/>
        </pc:sldMkLst>
        <pc:spChg chg="del">
          <ac:chgData name="BEN KHALFALLAH Hela ItimAsrScoVdf" userId="d55be94f-4073-46ba-88ef-465599598fde" providerId="ADAL" clId="{95D44BD7-FC8D-4C7D-AFD0-C50903788458}" dt="2023-04-19T13:19:14.800" v="1284" actId="478"/>
          <ac:spMkLst>
            <pc:docMk/>
            <pc:sldMk cId="1276505935" sldId="287"/>
            <ac:spMk id="16" creationId="{7B6309FC-E001-40CA-9A3A-2E9E9F91E786}"/>
          </ac:spMkLst>
        </pc:spChg>
        <pc:spChg chg="del">
          <ac:chgData name="BEN KHALFALLAH Hela ItimAsrScoVdf" userId="d55be94f-4073-46ba-88ef-465599598fde" providerId="ADAL" clId="{95D44BD7-FC8D-4C7D-AFD0-C50903788458}" dt="2023-04-19T13:19:14.800" v="1284" actId="478"/>
          <ac:spMkLst>
            <pc:docMk/>
            <pc:sldMk cId="1276505935" sldId="287"/>
            <ac:spMk id="18" creationId="{0AA73DFE-014F-473A-91FB-32B51CE47956}"/>
          </ac:spMkLst>
        </pc:spChg>
        <pc:spChg chg="add del">
          <ac:chgData name="BEN KHALFALLAH Hela ItimAsrScoVdf" userId="d55be94f-4073-46ba-88ef-465599598fde" providerId="ADAL" clId="{95D44BD7-FC8D-4C7D-AFD0-C50903788458}" dt="2023-04-19T13:19:34.328" v="1289" actId="21"/>
          <ac:spMkLst>
            <pc:docMk/>
            <pc:sldMk cId="1276505935" sldId="287"/>
            <ac:spMk id="19" creationId="{613A740C-322C-436E-A2F4-9C8DF5792C79}"/>
          </ac:spMkLst>
        </pc:spChg>
        <pc:picChg chg="del">
          <ac:chgData name="BEN KHALFALLAH Hela ItimAsrScoVdf" userId="d55be94f-4073-46ba-88ef-465599598fde" providerId="ADAL" clId="{95D44BD7-FC8D-4C7D-AFD0-C50903788458}" dt="2023-04-19T13:19:14.800" v="1284" actId="478"/>
          <ac:picMkLst>
            <pc:docMk/>
            <pc:sldMk cId="1276505935" sldId="287"/>
            <ac:picMk id="19459" creationId="{535110F9-B1C9-4AD2-9174-DD357A45E35D}"/>
          </ac:picMkLst>
        </pc:picChg>
        <pc:picChg chg="del">
          <ac:chgData name="BEN KHALFALLAH Hela ItimAsrScoVdf" userId="d55be94f-4073-46ba-88ef-465599598fde" providerId="ADAL" clId="{95D44BD7-FC8D-4C7D-AFD0-C50903788458}" dt="2023-04-19T13:19:14.800" v="1284" actId="478"/>
          <ac:picMkLst>
            <pc:docMk/>
            <pc:sldMk cId="1276505935" sldId="287"/>
            <ac:picMk id="19461" creationId="{06C92A63-31D5-4EE0-8B01-609F2571F45B}"/>
          </ac:picMkLst>
        </pc:picChg>
        <pc:picChg chg="add del mod">
          <ac:chgData name="BEN KHALFALLAH Hela ItimAsrScoVdf" userId="d55be94f-4073-46ba-88ef-465599598fde" providerId="ADAL" clId="{95D44BD7-FC8D-4C7D-AFD0-C50903788458}" dt="2023-04-19T13:19:35.969" v="1290" actId="21"/>
          <ac:picMkLst>
            <pc:docMk/>
            <pc:sldMk cId="1276505935" sldId="287"/>
            <ac:picMk id="20482" creationId="{948CC7B1-0C5B-4260-AECC-12EC3A6E161F}"/>
          </ac:picMkLst>
        </pc:picChg>
      </pc:sldChg>
      <pc:sldChg chg="addSp delSp modSp add del mod modClrScheme chgLayout">
        <pc:chgData name="BEN KHALFALLAH Hela ItimAsrScoVdf" userId="d55be94f-4073-46ba-88ef-465599598fde" providerId="ADAL" clId="{95D44BD7-FC8D-4C7D-AFD0-C50903788458}" dt="2023-04-19T19:25:37.843" v="3922" actId="20577"/>
        <pc:sldMkLst>
          <pc:docMk/>
          <pc:sldMk cId="2460010313" sldId="287"/>
        </pc:sldMkLst>
        <pc:spChg chg="mod ord">
          <ac:chgData name="BEN KHALFALLAH Hela ItimAsrScoVdf" userId="d55be94f-4073-46ba-88ef-465599598fde" providerId="ADAL" clId="{95D44BD7-FC8D-4C7D-AFD0-C50903788458}" dt="2023-04-19T14:05:45.406" v="1727" actId="20577"/>
          <ac:spMkLst>
            <pc:docMk/>
            <pc:sldMk cId="2460010313" sldId="287"/>
            <ac:spMk id="2" creationId="{18B312AE-80D9-432B-A73E-A144BD105556}"/>
          </ac:spMkLst>
        </pc:spChg>
        <pc:spChg chg="add mod">
          <ac:chgData name="BEN KHALFALLAH Hela ItimAsrScoVdf" userId="d55be94f-4073-46ba-88ef-465599598fde" providerId="ADAL" clId="{95D44BD7-FC8D-4C7D-AFD0-C50903788458}" dt="2023-04-19T14:24:25.592" v="1881" actId="1076"/>
          <ac:spMkLst>
            <pc:docMk/>
            <pc:sldMk cId="2460010313" sldId="287"/>
            <ac:spMk id="3" creationId="{794871DC-FF0B-4C30-9DB6-BC31099FF8E6}"/>
          </ac:spMkLst>
        </pc:spChg>
        <pc:spChg chg="add mod">
          <ac:chgData name="BEN KHALFALLAH Hela ItimAsrScoVdf" userId="d55be94f-4073-46ba-88ef-465599598fde" providerId="ADAL" clId="{95D44BD7-FC8D-4C7D-AFD0-C50903788458}" dt="2023-04-19T14:24:20.628" v="1880" actId="1076"/>
          <ac:spMkLst>
            <pc:docMk/>
            <pc:sldMk cId="2460010313" sldId="287"/>
            <ac:spMk id="4" creationId="{826007FF-DA01-4C25-AEFA-8E11600D4940}"/>
          </ac:spMkLst>
        </pc:spChg>
        <pc:spChg chg="add del mod ord">
          <ac:chgData name="BEN KHALFALLAH Hela ItimAsrScoVdf" userId="d55be94f-4073-46ba-88ef-465599598fde" providerId="ADAL" clId="{95D44BD7-FC8D-4C7D-AFD0-C50903788458}" dt="2023-04-19T13:36:06.548" v="1439" actId="21"/>
          <ac:spMkLst>
            <pc:docMk/>
            <pc:sldMk cId="2460010313" sldId="287"/>
            <ac:spMk id="5" creationId="{7CBAF871-BA16-4F33-B949-E1C86425189C}"/>
          </ac:spMkLst>
        </pc:spChg>
        <pc:spChg chg="add del mod">
          <ac:chgData name="BEN KHALFALLAH Hela ItimAsrScoVdf" userId="d55be94f-4073-46ba-88ef-465599598fde" providerId="ADAL" clId="{95D44BD7-FC8D-4C7D-AFD0-C50903788458}" dt="2023-04-19T13:36:08.437" v="1440" actId="478"/>
          <ac:spMkLst>
            <pc:docMk/>
            <pc:sldMk cId="2460010313" sldId="287"/>
            <ac:spMk id="7" creationId="{FB9AC7E5-0365-4E05-8B3E-052BA02BEEB4}"/>
          </ac:spMkLst>
        </pc:spChg>
        <pc:spChg chg="add mod">
          <ac:chgData name="BEN KHALFALLAH Hela ItimAsrScoVdf" userId="d55be94f-4073-46ba-88ef-465599598fde" providerId="ADAL" clId="{95D44BD7-FC8D-4C7D-AFD0-C50903788458}" dt="2023-04-19T19:25:37.843" v="3922" actId="20577"/>
          <ac:spMkLst>
            <pc:docMk/>
            <pc:sldMk cId="2460010313" sldId="287"/>
            <ac:spMk id="9" creationId="{87E84802-7C93-45E8-8658-736A4E1166B5}"/>
          </ac:spMkLst>
        </pc:spChg>
        <pc:spChg chg="add del mod">
          <ac:chgData name="BEN KHALFALLAH Hela ItimAsrScoVdf" userId="d55be94f-4073-46ba-88ef-465599598fde" providerId="ADAL" clId="{95D44BD7-FC8D-4C7D-AFD0-C50903788458}" dt="2023-04-19T13:57:42.246" v="1662" actId="478"/>
          <ac:spMkLst>
            <pc:docMk/>
            <pc:sldMk cId="2460010313" sldId="287"/>
            <ac:spMk id="11" creationId="{6C5AE635-FE81-452B-88CA-C2899456FEAA}"/>
          </ac:spMkLst>
        </pc:spChg>
        <pc:spChg chg="add mod">
          <ac:chgData name="BEN KHALFALLAH Hela ItimAsrScoVdf" userId="d55be94f-4073-46ba-88ef-465599598fde" providerId="ADAL" clId="{95D44BD7-FC8D-4C7D-AFD0-C50903788458}" dt="2023-04-19T14:24:31.688" v="1882" actId="1076"/>
          <ac:spMkLst>
            <pc:docMk/>
            <pc:sldMk cId="2460010313" sldId="287"/>
            <ac:spMk id="13" creationId="{6673BCAF-015E-46EC-BCCD-4CD3A40DD314}"/>
          </ac:spMkLst>
        </pc:spChg>
        <pc:picChg chg="add mod">
          <ac:chgData name="BEN KHALFALLAH Hela ItimAsrScoVdf" userId="d55be94f-4073-46ba-88ef-465599598fde" providerId="ADAL" clId="{95D44BD7-FC8D-4C7D-AFD0-C50903788458}" dt="2023-04-19T14:24:36.018" v="1883" actId="1076"/>
          <ac:picMkLst>
            <pc:docMk/>
            <pc:sldMk cId="2460010313" sldId="287"/>
            <ac:picMk id="23555" creationId="{14DC5733-4143-403B-BE2A-4EB649AADD83}"/>
          </ac:picMkLst>
        </pc:picChg>
      </pc:sldChg>
      <pc:sldChg chg="addSp delSp modSp add mod ord">
        <pc:chgData name="BEN KHALFALLAH Hela ItimAsrScoVdf" userId="d55be94f-4073-46ba-88ef-465599598fde" providerId="ADAL" clId="{95D44BD7-FC8D-4C7D-AFD0-C50903788458}" dt="2023-04-19T13:45:47.934" v="1518" actId="12100"/>
        <pc:sldMkLst>
          <pc:docMk/>
          <pc:sldMk cId="3114791036" sldId="288"/>
        </pc:sldMkLst>
        <pc:spChg chg="mod">
          <ac:chgData name="BEN KHALFALLAH Hela ItimAsrScoVdf" userId="d55be94f-4073-46ba-88ef-465599598fde" providerId="ADAL" clId="{95D44BD7-FC8D-4C7D-AFD0-C50903788458}" dt="2023-04-19T13:41:58.794" v="1487" actId="20577"/>
          <ac:spMkLst>
            <pc:docMk/>
            <pc:sldMk cId="3114791036" sldId="288"/>
            <ac:spMk id="2" creationId="{18B312AE-80D9-432B-A73E-A144BD105556}"/>
          </ac:spMkLst>
        </pc:spChg>
        <pc:graphicFrameChg chg="add mod modGraphic">
          <ac:chgData name="BEN KHALFALLAH Hela ItimAsrScoVdf" userId="d55be94f-4073-46ba-88ef-465599598fde" providerId="ADAL" clId="{95D44BD7-FC8D-4C7D-AFD0-C50903788458}" dt="2023-04-19T13:45:47.934" v="1518" actId="12100"/>
          <ac:graphicFrameMkLst>
            <pc:docMk/>
            <pc:sldMk cId="3114791036" sldId="288"/>
            <ac:graphicFrameMk id="3" creationId="{AB1039F0-3343-4948-8ED8-90F6A5181680}"/>
          </ac:graphicFrameMkLst>
        </pc:graphicFrameChg>
        <pc:picChg chg="add del">
          <ac:chgData name="BEN KHALFALLAH Hela ItimAsrScoVdf" userId="d55be94f-4073-46ba-88ef-465599598fde" providerId="ADAL" clId="{95D44BD7-FC8D-4C7D-AFD0-C50903788458}" dt="2023-04-19T13:41:30.860" v="1464"/>
          <ac:picMkLst>
            <pc:docMk/>
            <pc:sldMk cId="3114791036" sldId="288"/>
            <ac:picMk id="24578" creationId="{219B2273-E0ED-4354-80E7-A795FE72EA4B}"/>
          </ac:picMkLst>
        </pc:picChg>
      </pc:sldChg>
      <pc:sldChg chg="addSp delSp modSp add mod setBg">
        <pc:chgData name="BEN KHALFALLAH Hela ItimAsrScoVdf" userId="d55be94f-4073-46ba-88ef-465599598fde" providerId="ADAL" clId="{95D44BD7-FC8D-4C7D-AFD0-C50903788458}" dt="2023-04-19T19:30:35.513" v="3930" actId="20577"/>
        <pc:sldMkLst>
          <pc:docMk/>
          <pc:sldMk cId="196327981" sldId="289"/>
        </pc:sldMkLst>
        <pc:spChg chg="mod">
          <ac:chgData name="BEN KHALFALLAH Hela ItimAsrScoVdf" userId="d55be94f-4073-46ba-88ef-465599598fde" providerId="ADAL" clId="{95D44BD7-FC8D-4C7D-AFD0-C50903788458}" dt="2023-04-19T14:06:44.942" v="1731" actId="26606"/>
          <ac:spMkLst>
            <pc:docMk/>
            <pc:sldMk cId="196327981" sldId="289"/>
            <ac:spMk id="2" creationId="{18B312AE-80D9-432B-A73E-A144BD105556}"/>
          </ac:spMkLst>
        </pc:spChg>
        <pc:spChg chg="add mod">
          <ac:chgData name="BEN KHALFALLAH Hela ItimAsrScoVdf" userId="d55be94f-4073-46ba-88ef-465599598fde" providerId="ADAL" clId="{95D44BD7-FC8D-4C7D-AFD0-C50903788458}" dt="2023-04-19T19:30:35.513" v="3930" actId="20577"/>
          <ac:spMkLst>
            <pc:docMk/>
            <pc:sldMk cId="196327981" sldId="289"/>
            <ac:spMk id="3" creationId="{591420C6-A7B6-41B9-BEBA-460463C79F3E}"/>
          </ac:spMkLst>
        </pc:spChg>
        <pc:spChg chg="add mod">
          <ac:chgData name="BEN KHALFALLAH Hela ItimAsrScoVdf" userId="d55be94f-4073-46ba-88ef-465599598fde" providerId="ADAL" clId="{95D44BD7-FC8D-4C7D-AFD0-C50903788458}" dt="2023-04-19T14:25:29.114" v="1894" actId="1076"/>
          <ac:spMkLst>
            <pc:docMk/>
            <pc:sldMk cId="196327981" sldId="289"/>
            <ac:spMk id="16" creationId="{FA072E9A-F75D-40B3-BD8F-4422D431D488}"/>
          </ac:spMkLst>
        </pc:spChg>
        <pc:spChg chg="add del">
          <ac:chgData name="BEN KHALFALLAH Hela ItimAsrScoVdf" userId="d55be94f-4073-46ba-88ef-465599598fde" providerId="ADAL" clId="{95D44BD7-FC8D-4C7D-AFD0-C50903788458}" dt="2023-04-19T14:06:44.942" v="1731" actId="26606"/>
          <ac:spMkLst>
            <pc:docMk/>
            <pc:sldMk cId="196327981" sldId="289"/>
            <ac:spMk id="28693" creationId="{59EC11B9-C1B4-4A4B-AE7B-353DC742AAB2}"/>
          </ac:spMkLst>
        </pc:spChg>
        <pc:spChg chg="add del">
          <ac:chgData name="BEN KHALFALLAH Hela ItimAsrScoVdf" userId="d55be94f-4073-46ba-88ef-465599598fde" providerId="ADAL" clId="{95D44BD7-FC8D-4C7D-AFD0-C50903788458}" dt="2023-04-19T14:06:44.942" v="1731" actId="26606"/>
          <ac:spMkLst>
            <pc:docMk/>
            <pc:sldMk cId="196327981" sldId="289"/>
            <ac:spMk id="28697" creationId="{4BF9B746-725B-4EAA-AACC-E2047E073965}"/>
          </ac:spMkLst>
        </pc:spChg>
        <pc:spChg chg="add del">
          <ac:chgData name="BEN KHALFALLAH Hela ItimAsrScoVdf" userId="d55be94f-4073-46ba-88ef-465599598fde" providerId="ADAL" clId="{95D44BD7-FC8D-4C7D-AFD0-C50903788458}" dt="2023-04-19T14:06:44.942" v="1731" actId="26606"/>
          <ac:spMkLst>
            <pc:docMk/>
            <pc:sldMk cId="196327981" sldId="289"/>
            <ac:spMk id="28699" creationId="{2EBFFB4A-B2E4-4737-9442-4429357598FB}"/>
          </ac:spMkLst>
        </pc:spChg>
        <pc:picChg chg="add del mod">
          <ac:chgData name="BEN KHALFALLAH Hela ItimAsrScoVdf" userId="d55be94f-4073-46ba-88ef-465599598fde" providerId="ADAL" clId="{95D44BD7-FC8D-4C7D-AFD0-C50903788458}" dt="2023-04-19T14:01:25.945" v="1701" actId="478"/>
          <ac:picMkLst>
            <pc:docMk/>
            <pc:sldMk cId="196327981" sldId="289"/>
            <ac:picMk id="28674" creationId="{CD11D1F3-A2F4-4988-B17E-9E0807BCAF9E}"/>
          </ac:picMkLst>
        </pc:picChg>
        <pc:picChg chg="add mod">
          <ac:chgData name="BEN KHALFALLAH Hela ItimAsrScoVdf" userId="d55be94f-4073-46ba-88ef-465599598fde" providerId="ADAL" clId="{95D44BD7-FC8D-4C7D-AFD0-C50903788458}" dt="2023-04-19T14:25:53.082" v="1897" actId="1076"/>
          <ac:picMkLst>
            <pc:docMk/>
            <pc:sldMk cId="196327981" sldId="289"/>
            <ac:picMk id="28676" creationId="{71E2A9B5-7DD6-4598-AA73-A88A6A96025E}"/>
          </ac:picMkLst>
        </pc:picChg>
        <pc:picChg chg="add mod">
          <ac:chgData name="BEN KHALFALLAH Hela ItimAsrScoVdf" userId="d55be94f-4073-46ba-88ef-465599598fde" providerId="ADAL" clId="{95D44BD7-FC8D-4C7D-AFD0-C50903788458}" dt="2023-04-19T14:25:34.575" v="1896" actId="1076"/>
          <ac:picMkLst>
            <pc:docMk/>
            <pc:sldMk cId="196327981" sldId="289"/>
            <ac:picMk id="28678" creationId="{6511365E-DCDC-4A28-BC38-892F86912178}"/>
          </ac:picMkLst>
        </pc:picChg>
        <pc:cxnChg chg="add del">
          <ac:chgData name="BEN KHALFALLAH Hela ItimAsrScoVdf" userId="d55be94f-4073-46ba-88ef-465599598fde" providerId="ADAL" clId="{95D44BD7-FC8D-4C7D-AFD0-C50903788458}" dt="2023-04-19T14:00:26.791" v="1693" actId="26606"/>
          <ac:cxnSpMkLst>
            <pc:docMk/>
            <pc:sldMk cId="196327981" sldId="289"/>
            <ac:cxnSpMk id="28679" creationId="{9200C8B5-FB5A-4F8B-A9BD-693C051418A3}"/>
          </ac:cxnSpMkLst>
        </pc:cxnChg>
        <pc:cxnChg chg="add del">
          <ac:chgData name="BEN KHALFALLAH Hela ItimAsrScoVdf" userId="d55be94f-4073-46ba-88ef-465599598fde" providerId="ADAL" clId="{95D44BD7-FC8D-4C7D-AFD0-C50903788458}" dt="2023-04-19T14:01:28.382" v="1703" actId="26606"/>
          <ac:cxnSpMkLst>
            <pc:docMk/>
            <pc:sldMk cId="196327981" sldId="289"/>
            <ac:cxnSpMk id="28681" creationId="{9200C8B5-FB5A-4F8B-A9BD-693C051418A3}"/>
          </ac:cxnSpMkLst>
        </pc:cxnChg>
        <pc:cxnChg chg="add del">
          <ac:chgData name="BEN KHALFALLAH Hela ItimAsrScoVdf" userId="d55be94f-4073-46ba-88ef-465599598fde" providerId="ADAL" clId="{95D44BD7-FC8D-4C7D-AFD0-C50903788458}" dt="2023-04-19T14:06:44.942" v="1731" actId="26606"/>
          <ac:cxnSpMkLst>
            <pc:docMk/>
            <pc:sldMk cId="196327981" sldId="289"/>
            <ac:cxnSpMk id="28686" creationId="{9200C8B5-FB5A-4F8B-A9BD-693C051418A3}"/>
          </ac:cxnSpMkLst>
        </pc:cxnChg>
        <pc:cxnChg chg="add del">
          <ac:chgData name="BEN KHALFALLAH Hela ItimAsrScoVdf" userId="d55be94f-4073-46ba-88ef-465599598fde" providerId="ADAL" clId="{95D44BD7-FC8D-4C7D-AFD0-C50903788458}" dt="2023-04-19T14:06:44.942" v="1731" actId="26606"/>
          <ac:cxnSpMkLst>
            <pc:docMk/>
            <pc:sldMk cId="196327981" sldId="289"/>
            <ac:cxnSpMk id="28691" creationId="{FA32BB39-F62E-43E2-BD90-29FA555154B1}"/>
          </ac:cxnSpMkLst>
        </pc:cxnChg>
        <pc:cxnChg chg="add del">
          <ac:chgData name="BEN KHALFALLAH Hela ItimAsrScoVdf" userId="d55be94f-4073-46ba-88ef-465599598fde" providerId="ADAL" clId="{95D44BD7-FC8D-4C7D-AFD0-C50903788458}" dt="2023-04-19T14:06:44.942" v="1731" actId="26606"/>
          <ac:cxnSpMkLst>
            <pc:docMk/>
            <pc:sldMk cId="196327981" sldId="289"/>
            <ac:cxnSpMk id="28695" creationId="{24862CF4-4997-476D-9B9D-5F4E0C9A41AF}"/>
          </ac:cxnSpMkLst>
        </pc:cxnChg>
      </pc:sldChg>
      <pc:sldChg chg="add del">
        <pc:chgData name="BEN KHALFALLAH Hela ItimAsrScoVdf" userId="d55be94f-4073-46ba-88ef-465599598fde" providerId="ADAL" clId="{95D44BD7-FC8D-4C7D-AFD0-C50903788458}" dt="2023-04-19T13:41:32.827" v="1466" actId="2890"/>
        <pc:sldMkLst>
          <pc:docMk/>
          <pc:sldMk cId="1888854832" sldId="289"/>
        </pc:sldMkLst>
      </pc:sldChg>
      <pc:sldChg chg="addSp delSp modSp add del mod">
        <pc:chgData name="BEN KHALFALLAH Hela ItimAsrScoVdf" userId="d55be94f-4073-46ba-88ef-465599598fde" providerId="ADAL" clId="{95D44BD7-FC8D-4C7D-AFD0-C50903788458}" dt="2023-04-19T19:24:14.222" v="3910" actId="47"/>
        <pc:sldMkLst>
          <pc:docMk/>
          <pc:sldMk cId="1612245890" sldId="290"/>
        </pc:sldMkLst>
        <pc:spChg chg="mod">
          <ac:chgData name="BEN KHALFALLAH Hela ItimAsrScoVdf" userId="d55be94f-4073-46ba-88ef-465599598fde" providerId="ADAL" clId="{95D44BD7-FC8D-4C7D-AFD0-C50903788458}" dt="2023-04-19T13:46:24.374" v="1528" actId="20577"/>
          <ac:spMkLst>
            <pc:docMk/>
            <pc:sldMk cId="1612245890" sldId="290"/>
            <ac:spMk id="2" creationId="{18B312AE-80D9-432B-A73E-A144BD105556}"/>
          </ac:spMkLst>
        </pc:spChg>
        <pc:spChg chg="add mod">
          <ac:chgData name="BEN KHALFALLAH Hela ItimAsrScoVdf" userId="d55be94f-4073-46ba-88ef-465599598fde" providerId="ADAL" clId="{95D44BD7-FC8D-4C7D-AFD0-C50903788458}" dt="2023-04-19T13:47:41.606" v="1544" actId="1076"/>
          <ac:spMkLst>
            <pc:docMk/>
            <pc:sldMk cId="1612245890" sldId="290"/>
            <ac:spMk id="5" creationId="{646359B7-0E87-4E36-ACF3-131404553577}"/>
          </ac:spMkLst>
        </pc:spChg>
        <pc:graphicFrameChg chg="del">
          <ac:chgData name="BEN KHALFALLAH Hela ItimAsrScoVdf" userId="d55be94f-4073-46ba-88ef-465599598fde" providerId="ADAL" clId="{95D44BD7-FC8D-4C7D-AFD0-C50903788458}" dt="2023-04-19T13:46:19.084" v="1520" actId="478"/>
          <ac:graphicFrameMkLst>
            <pc:docMk/>
            <pc:sldMk cId="1612245890" sldId="290"/>
            <ac:graphicFrameMk id="3" creationId="{AB1039F0-3343-4948-8ED8-90F6A5181680}"/>
          </ac:graphicFrameMkLst>
        </pc:graphicFrameChg>
        <pc:graphicFrameChg chg="add del mod">
          <ac:chgData name="BEN KHALFALLAH Hela ItimAsrScoVdf" userId="d55be94f-4073-46ba-88ef-465599598fde" providerId="ADAL" clId="{95D44BD7-FC8D-4C7D-AFD0-C50903788458}" dt="2023-04-19T13:46:35.562" v="1530"/>
          <ac:graphicFrameMkLst>
            <pc:docMk/>
            <pc:sldMk cId="1612245890" sldId="290"/>
            <ac:graphicFrameMk id="4" creationId="{706852CD-9DAD-4488-8E4B-25F0C83ECC5C}"/>
          </ac:graphicFrameMkLst>
        </pc:graphicFrameChg>
      </pc:sldChg>
      <pc:sldChg chg="addSp delSp modSp add del mod setBg">
        <pc:chgData name="BEN KHALFALLAH Hela ItimAsrScoVdf" userId="d55be94f-4073-46ba-88ef-465599598fde" providerId="ADAL" clId="{95D44BD7-FC8D-4C7D-AFD0-C50903788458}" dt="2023-04-19T19:24:15.771" v="3911" actId="47"/>
        <pc:sldMkLst>
          <pc:docMk/>
          <pc:sldMk cId="3378286074" sldId="291"/>
        </pc:sldMkLst>
        <pc:spChg chg="mod">
          <ac:chgData name="BEN KHALFALLAH Hela ItimAsrScoVdf" userId="d55be94f-4073-46ba-88ef-465599598fde" providerId="ADAL" clId="{95D44BD7-FC8D-4C7D-AFD0-C50903788458}" dt="2023-04-19T13:49:02.292" v="1584" actId="26606"/>
          <ac:spMkLst>
            <pc:docMk/>
            <pc:sldMk cId="3378286074" sldId="291"/>
            <ac:spMk id="2" creationId="{18B312AE-80D9-432B-A73E-A144BD105556}"/>
          </ac:spMkLst>
        </pc:spChg>
        <pc:spChg chg="del">
          <ac:chgData name="BEN KHALFALLAH Hela ItimAsrScoVdf" userId="d55be94f-4073-46ba-88ef-465599598fde" providerId="ADAL" clId="{95D44BD7-FC8D-4C7D-AFD0-C50903788458}" dt="2023-04-19T13:47:52.770" v="1546" actId="478"/>
          <ac:spMkLst>
            <pc:docMk/>
            <pc:sldMk cId="3378286074" sldId="291"/>
            <ac:spMk id="5" creationId="{646359B7-0E87-4E36-ACF3-131404553577}"/>
          </ac:spMkLst>
        </pc:spChg>
        <pc:spChg chg="add mod">
          <ac:chgData name="BEN KHALFALLAH Hela ItimAsrScoVdf" userId="d55be94f-4073-46ba-88ef-465599598fde" providerId="ADAL" clId="{95D44BD7-FC8D-4C7D-AFD0-C50903788458}" dt="2023-04-19T13:50:39.033" v="1601" actId="207"/>
          <ac:spMkLst>
            <pc:docMk/>
            <pc:sldMk cId="3378286074" sldId="291"/>
            <ac:spMk id="24" creationId="{F8EF4BCD-B70B-4F6C-B0EB-5DCCF8F227A6}"/>
          </ac:spMkLst>
        </pc:spChg>
        <pc:spChg chg="add mod">
          <ac:chgData name="BEN KHALFALLAH Hela ItimAsrScoVdf" userId="d55be94f-4073-46ba-88ef-465599598fde" providerId="ADAL" clId="{95D44BD7-FC8D-4C7D-AFD0-C50903788458}" dt="2023-04-19T13:50:39.033" v="1601" actId="207"/>
          <ac:spMkLst>
            <pc:docMk/>
            <pc:sldMk cId="3378286074" sldId="291"/>
            <ac:spMk id="26" creationId="{C7ED11A6-5FCB-434C-8DE7-78DE84F7EB7F}"/>
          </ac:spMkLst>
        </pc:spChg>
        <pc:spChg chg="add mod">
          <ac:chgData name="BEN KHALFALLAH Hela ItimAsrScoVdf" userId="d55be94f-4073-46ba-88ef-465599598fde" providerId="ADAL" clId="{95D44BD7-FC8D-4C7D-AFD0-C50903788458}" dt="2023-04-19T13:50:39.033" v="1601" actId="207"/>
          <ac:spMkLst>
            <pc:docMk/>
            <pc:sldMk cId="3378286074" sldId="291"/>
            <ac:spMk id="28" creationId="{C4022D53-329E-49FE-8183-03AB96F2C42B}"/>
          </ac:spMkLst>
        </pc:spChg>
        <pc:spChg chg="add del">
          <ac:chgData name="BEN KHALFALLAH Hela ItimAsrScoVdf" userId="d55be94f-4073-46ba-88ef-465599598fde" providerId="ADAL" clId="{95D44BD7-FC8D-4C7D-AFD0-C50903788458}" dt="2023-04-19T13:49:02.257" v="1583" actId="26606"/>
          <ac:spMkLst>
            <pc:docMk/>
            <pc:sldMk cId="3378286074" sldId="291"/>
            <ac:spMk id="26635" creationId="{AB832D16-7558-4209-B5E6-60CFB7383EB6}"/>
          </ac:spMkLst>
        </pc:spChg>
        <pc:spChg chg="add del">
          <ac:chgData name="BEN KHALFALLAH Hela ItimAsrScoVdf" userId="d55be94f-4073-46ba-88ef-465599598fde" providerId="ADAL" clId="{95D44BD7-FC8D-4C7D-AFD0-C50903788458}" dt="2023-04-19T13:49:02.257" v="1583" actId="26606"/>
          <ac:spMkLst>
            <pc:docMk/>
            <pc:sldMk cId="3378286074" sldId="291"/>
            <ac:spMk id="26637" creationId="{0B201792-59B9-4FE8-9B2A-7F7A5AED030D}"/>
          </ac:spMkLst>
        </pc:spChg>
        <pc:spChg chg="add del">
          <ac:chgData name="BEN KHALFALLAH Hela ItimAsrScoVdf" userId="d55be94f-4073-46ba-88ef-465599598fde" providerId="ADAL" clId="{95D44BD7-FC8D-4C7D-AFD0-C50903788458}" dt="2023-04-19T13:49:02.257" v="1583" actId="26606"/>
          <ac:spMkLst>
            <pc:docMk/>
            <pc:sldMk cId="3378286074" sldId="291"/>
            <ac:spMk id="26641" creationId="{D045426A-326D-4262-A31E-8C4D4221167D}"/>
          </ac:spMkLst>
        </pc:spChg>
        <pc:spChg chg="add del">
          <ac:chgData name="BEN KHALFALLAH Hela ItimAsrScoVdf" userId="d55be94f-4073-46ba-88ef-465599598fde" providerId="ADAL" clId="{95D44BD7-FC8D-4C7D-AFD0-C50903788458}" dt="2023-04-19T13:49:02.257" v="1583" actId="26606"/>
          <ac:spMkLst>
            <pc:docMk/>
            <pc:sldMk cId="3378286074" sldId="291"/>
            <ac:spMk id="26643" creationId="{8BD0C197-6F97-4148-BD9F-3BC50E46A47D}"/>
          </ac:spMkLst>
        </pc:spChg>
        <pc:spChg chg="add">
          <ac:chgData name="BEN KHALFALLAH Hela ItimAsrScoVdf" userId="d55be94f-4073-46ba-88ef-465599598fde" providerId="ADAL" clId="{95D44BD7-FC8D-4C7D-AFD0-C50903788458}" dt="2023-04-19T13:49:02.292" v="1584" actId="26606"/>
          <ac:spMkLst>
            <pc:docMk/>
            <pc:sldMk cId="3378286074" sldId="291"/>
            <ac:spMk id="26651" creationId="{AB832D16-7558-4209-B5E6-60CFB7383EB6}"/>
          </ac:spMkLst>
        </pc:spChg>
        <pc:spChg chg="add">
          <ac:chgData name="BEN KHALFALLAH Hela ItimAsrScoVdf" userId="d55be94f-4073-46ba-88ef-465599598fde" providerId="ADAL" clId="{95D44BD7-FC8D-4C7D-AFD0-C50903788458}" dt="2023-04-19T13:49:02.292" v="1584" actId="26606"/>
          <ac:spMkLst>
            <pc:docMk/>
            <pc:sldMk cId="3378286074" sldId="291"/>
            <ac:spMk id="26652" creationId="{0B201792-59B9-4FE8-9B2A-7F7A5AED030D}"/>
          </ac:spMkLst>
        </pc:spChg>
        <pc:spChg chg="add">
          <ac:chgData name="BEN KHALFALLAH Hela ItimAsrScoVdf" userId="d55be94f-4073-46ba-88ef-465599598fde" providerId="ADAL" clId="{95D44BD7-FC8D-4C7D-AFD0-C50903788458}" dt="2023-04-19T13:49:02.292" v="1584" actId="26606"/>
          <ac:spMkLst>
            <pc:docMk/>
            <pc:sldMk cId="3378286074" sldId="291"/>
            <ac:spMk id="26654" creationId="{FA4CECB3-C22E-4C8B-BAF3-FF4CF5B40DBA}"/>
          </ac:spMkLst>
        </pc:spChg>
        <pc:spChg chg="add">
          <ac:chgData name="BEN KHALFALLAH Hela ItimAsrScoVdf" userId="d55be94f-4073-46ba-88ef-465599598fde" providerId="ADAL" clId="{95D44BD7-FC8D-4C7D-AFD0-C50903788458}" dt="2023-04-19T13:49:02.292" v="1584" actId="26606"/>
          <ac:spMkLst>
            <pc:docMk/>
            <pc:sldMk cId="3378286074" sldId="291"/>
            <ac:spMk id="26655" creationId="{B267D0C5-73F7-42FF-B095-8F1E57AD9568}"/>
          </ac:spMkLst>
        </pc:spChg>
        <pc:picChg chg="add mod ord">
          <ac:chgData name="BEN KHALFALLAH Hela ItimAsrScoVdf" userId="d55be94f-4073-46ba-88ef-465599598fde" providerId="ADAL" clId="{95D44BD7-FC8D-4C7D-AFD0-C50903788458}" dt="2023-04-19T13:49:02.292" v="1584" actId="26606"/>
          <ac:picMkLst>
            <pc:docMk/>
            <pc:sldMk cId="3378286074" sldId="291"/>
            <ac:picMk id="26626" creationId="{CF811BA3-E3AD-4F0E-A87D-A062F89DE012}"/>
          </ac:picMkLst>
        </pc:picChg>
        <pc:picChg chg="add mod">
          <ac:chgData name="BEN KHALFALLAH Hela ItimAsrScoVdf" userId="d55be94f-4073-46ba-88ef-465599598fde" providerId="ADAL" clId="{95D44BD7-FC8D-4C7D-AFD0-C50903788458}" dt="2023-04-19T13:49:02.292" v="1584" actId="26606"/>
          <ac:picMkLst>
            <pc:docMk/>
            <pc:sldMk cId="3378286074" sldId="291"/>
            <ac:picMk id="26628" creationId="{FAE59C64-F6D3-480D-98E3-0D8A508E1DFD}"/>
          </ac:picMkLst>
        </pc:picChg>
        <pc:picChg chg="add mod ord">
          <ac:chgData name="BEN KHALFALLAH Hela ItimAsrScoVdf" userId="d55be94f-4073-46ba-88ef-465599598fde" providerId="ADAL" clId="{95D44BD7-FC8D-4C7D-AFD0-C50903788458}" dt="2023-04-19T13:49:02.292" v="1584" actId="26606"/>
          <ac:picMkLst>
            <pc:docMk/>
            <pc:sldMk cId="3378286074" sldId="291"/>
            <ac:picMk id="26630" creationId="{B2475F41-F4AA-454E-BC9E-F6372403835A}"/>
          </ac:picMkLst>
        </pc:picChg>
        <pc:cxnChg chg="add del">
          <ac:chgData name="BEN KHALFALLAH Hela ItimAsrScoVdf" userId="d55be94f-4073-46ba-88ef-465599598fde" providerId="ADAL" clId="{95D44BD7-FC8D-4C7D-AFD0-C50903788458}" dt="2023-04-19T13:49:02.257" v="1583" actId="26606"/>
          <ac:cxnSpMkLst>
            <pc:docMk/>
            <pc:sldMk cId="3378286074" sldId="291"/>
            <ac:cxnSpMk id="26639" creationId="{461931C1-E9DE-4D66-831E-9ABDF1574871}"/>
          </ac:cxnSpMkLst>
        </pc:cxnChg>
        <pc:cxnChg chg="add del">
          <ac:chgData name="BEN KHALFALLAH Hela ItimAsrScoVdf" userId="d55be94f-4073-46ba-88ef-465599598fde" providerId="ADAL" clId="{95D44BD7-FC8D-4C7D-AFD0-C50903788458}" dt="2023-04-19T13:49:02.257" v="1583" actId="26606"/>
          <ac:cxnSpMkLst>
            <pc:docMk/>
            <pc:sldMk cId="3378286074" sldId="291"/>
            <ac:cxnSpMk id="26645" creationId="{6F6FDB19-8C2A-48D0-8728-5987EDF371EF}"/>
          </ac:cxnSpMkLst>
        </pc:cxnChg>
        <pc:cxnChg chg="add del">
          <ac:chgData name="BEN KHALFALLAH Hela ItimAsrScoVdf" userId="d55be94f-4073-46ba-88ef-465599598fde" providerId="ADAL" clId="{95D44BD7-FC8D-4C7D-AFD0-C50903788458}" dt="2023-04-19T13:49:02.257" v="1583" actId="26606"/>
          <ac:cxnSpMkLst>
            <pc:docMk/>
            <pc:sldMk cId="3378286074" sldId="291"/>
            <ac:cxnSpMk id="26647" creationId="{F09B89FA-8981-4C79-AEA8-92BBDEB74217}"/>
          </ac:cxnSpMkLst>
        </pc:cxnChg>
        <pc:cxnChg chg="add del">
          <ac:chgData name="BEN KHALFALLAH Hela ItimAsrScoVdf" userId="d55be94f-4073-46ba-88ef-465599598fde" providerId="ADAL" clId="{95D44BD7-FC8D-4C7D-AFD0-C50903788458}" dt="2023-04-19T13:49:02.257" v="1583" actId="26606"/>
          <ac:cxnSpMkLst>
            <pc:docMk/>
            <pc:sldMk cId="3378286074" sldId="291"/>
            <ac:cxnSpMk id="26649" creationId="{0F5E87B5-6250-4AF5-88E7-E1D9745E7C6E}"/>
          </ac:cxnSpMkLst>
        </pc:cxnChg>
        <pc:cxnChg chg="add">
          <ac:chgData name="BEN KHALFALLAH Hela ItimAsrScoVdf" userId="d55be94f-4073-46ba-88ef-465599598fde" providerId="ADAL" clId="{95D44BD7-FC8D-4C7D-AFD0-C50903788458}" dt="2023-04-19T13:49:02.292" v="1584" actId="26606"/>
          <ac:cxnSpMkLst>
            <pc:docMk/>
            <pc:sldMk cId="3378286074" sldId="291"/>
            <ac:cxnSpMk id="26653" creationId="{461931C1-E9DE-4D66-831E-9ABDF1574871}"/>
          </ac:cxnSpMkLst>
        </pc:cxnChg>
        <pc:cxnChg chg="add">
          <ac:chgData name="BEN KHALFALLAH Hela ItimAsrScoVdf" userId="d55be94f-4073-46ba-88ef-465599598fde" providerId="ADAL" clId="{95D44BD7-FC8D-4C7D-AFD0-C50903788458}" dt="2023-04-19T13:49:02.292" v="1584" actId="26606"/>
          <ac:cxnSpMkLst>
            <pc:docMk/>
            <pc:sldMk cId="3378286074" sldId="291"/>
            <ac:cxnSpMk id="26656" creationId="{8E17E5BA-9A68-4F5E-8C0E-C94E4402B23A}"/>
          </ac:cxnSpMkLst>
        </pc:cxnChg>
        <pc:cxnChg chg="add">
          <ac:chgData name="BEN KHALFALLAH Hela ItimAsrScoVdf" userId="d55be94f-4073-46ba-88ef-465599598fde" providerId="ADAL" clId="{95D44BD7-FC8D-4C7D-AFD0-C50903788458}" dt="2023-04-19T13:49:02.292" v="1584" actId="26606"/>
          <ac:cxnSpMkLst>
            <pc:docMk/>
            <pc:sldMk cId="3378286074" sldId="291"/>
            <ac:cxnSpMk id="26657" creationId="{214C73F2-6925-4D25-B019-A2AAF3B39FF8}"/>
          </ac:cxnSpMkLst>
        </pc:cxnChg>
        <pc:cxnChg chg="add">
          <ac:chgData name="BEN KHALFALLAH Hela ItimAsrScoVdf" userId="d55be94f-4073-46ba-88ef-465599598fde" providerId="ADAL" clId="{95D44BD7-FC8D-4C7D-AFD0-C50903788458}" dt="2023-04-19T13:49:02.292" v="1584" actId="26606"/>
          <ac:cxnSpMkLst>
            <pc:docMk/>
            <pc:sldMk cId="3378286074" sldId="291"/>
            <ac:cxnSpMk id="26658" creationId="{0F24C92C-BD4D-4E7A-A2A2-38D6CE2C9C59}"/>
          </ac:cxnSpMkLst>
        </pc:cxnChg>
      </pc:sldChg>
      <pc:sldChg chg="addSp modSp add del mod">
        <pc:chgData name="BEN KHALFALLAH Hela ItimAsrScoVdf" userId="d55be94f-4073-46ba-88ef-465599598fde" providerId="ADAL" clId="{95D44BD7-FC8D-4C7D-AFD0-C50903788458}" dt="2023-04-19T19:24:16.757" v="3912" actId="47"/>
        <pc:sldMkLst>
          <pc:docMk/>
          <pc:sldMk cId="3290075716" sldId="292"/>
        </pc:sldMkLst>
        <pc:spChg chg="mod">
          <ac:chgData name="BEN KHALFALLAH Hela ItimAsrScoVdf" userId="d55be94f-4073-46ba-88ef-465599598fde" providerId="ADAL" clId="{95D44BD7-FC8D-4C7D-AFD0-C50903788458}" dt="2023-04-19T13:48:26.452" v="1578" actId="20577"/>
          <ac:spMkLst>
            <pc:docMk/>
            <pc:sldMk cId="3290075716" sldId="292"/>
            <ac:spMk id="2" creationId="{18B312AE-80D9-432B-A73E-A144BD105556}"/>
          </ac:spMkLst>
        </pc:spChg>
        <pc:spChg chg="add mod">
          <ac:chgData name="BEN KHALFALLAH Hela ItimAsrScoVdf" userId="d55be94f-4073-46ba-88ef-465599598fde" providerId="ADAL" clId="{95D44BD7-FC8D-4C7D-AFD0-C50903788458}" dt="2023-04-19T13:52:54.310" v="1628" actId="20577"/>
          <ac:spMkLst>
            <pc:docMk/>
            <pc:sldMk cId="3290075716" sldId="292"/>
            <ac:spMk id="3" creationId="{C0E960A7-0181-4145-9164-20D7BB6DC4D8}"/>
          </ac:spMkLst>
        </pc:spChg>
      </pc:sldChg>
      <pc:sldChg chg="addSp delSp modSp add mod modClrScheme chgLayout">
        <pc:chgData name="BEN KHALFALLAH Hela ItimAsrScoVdf" userId="d55be94f-4073-46ba-88ef-465599598fde" providerId="ADAL" clId="{95D44BD7-FC8D-4C7D-AFD0-C50903788458}" dt="2023-04-19T19:54:05.358" v="4087" actId="20577"/>
        <pc:sldMkLst>
          <pc:docMk/>
          <pc:sldMk cId="709467763" sldId="293"/>
        </pc:sldMkLst>
        <pc:spChg chg="mod ord">
          <ac:chgData name="BEN KHALFALLAH Hela ItimAsrScoVdf" userId="d55be94f-4073-46ba-88ef-465599598fde" providerId="ADAL" clId="{95D44BD7-FC8D-4C7D-AFD0-C50903788458}" dt="2023-04-19T19:54:05.358" v="4087" actId="20577"/>
          <ac:spMkLst>
            <pc:docMk/>
            <pc:sldMk cId="709467763" sldId="293"/>
            <ac:spMk id="2" creationId="{18B312AE-80D9-432B-A73E-A144BD105556}"/>
          </ac:spMkLst>
        </pc:spChg>
        <pc:spChg chg="add del mod ord">
          <ac:chgData name="BEN KHALFALLAH Hela ItimAsrScoVdf" userId="d55be94f-4073-46ba-88ef-465599598fde" providerId="ADAL" clId="{95D44BD7-FC8D-4C7D-AFD0-C50903788458}" dt="2023-04-19T14:15:22.967" v="1800" actId="478"/>
          <ac:spMkLst>
            <pc:docMk/>
            <pc:sldMk cId="709467763" sldId="293"/>
            <ac:spMk id="3" creationId="{0459A373-E120-4A83-A02C-BA299B18D482}"/>
          </ac:spMkLst>
        </pc:spChg>
        <pc:spChg chg="add del mod">
          <ac:chgData name="BEN KHALFALLAH Hela ItimAsrScoVdf" userId="d55be94f-4073-46ba-88ef-465599598fde" providerId="ADAL" clId="{95D44BD7-FC8D-4C7D-AFD0-C50903788458}" dt="2023-04-19T14:15:25.213" v="1801" actId="478"/>
          <ac:spMkLst>
            <pc:docMk/>
            <pc:sldMk cId="709467763" sldId="293"/>
            <ac:spMk id="5" creationId="{AEFBC98A-B6E1-441B-9892-06652FF54AE3}"/>
          </ac:spMkLst>
        </pc:spChg>
        <pc:spChg chg="add del">
          <ac:chgData name="BEN KHALFALLAH Hela ItimAsrScoVdf" userId="d55be94f-4073-46ba-88ef-465599598fde" providerId="ADAL" clId="{95D44BD7-FC8D-4C7D-AFD0-C50903788458}" dt="2023-04-19T14:16:11.308" v="1803"/>
          <ac:spMkLst>
            <pc:docMk/>
            <pc:sldMk cId="709467763" sldId="293"/>
            <ac:spMk id="6" creationId="{EF3C89A9-3C04-400A-9D2E-F9ED421B19CF}"/>
          </ac:spMkLst>
        </pc:spChg>
        <pc:spChg chg="add del mod">
          <ac:chgData name="BEN KHALFALLAH Hela ItimAsrScoVdf" userId="d55be94f-4073-46ba-88ef-465599598fde" providerId="ADAL" clId="{95D44BD7-FC8D-4C7D-AFD0-C50903788458}" dt="2023-04-19T14:22:24.218" v="1857"/>
          <ac:spMkLst>
            <pc:docMk/>
            <pc:sldMk cId="709467763" sldId="293"/>
            <ac:spMk id="10" creationId="{FD7C2FFD-854F-40A5-9E1C-AC187EE272C1}"/>
          </ac:spMkLst>
        </pc:spChg>
        <pc:spChg chg="add mod">
          <ac:chgData name="BEN KHALFALLAH Hela ItimAsrScoVdf" userId="d55be94f-4073-46ba-88ef-465599598fde" providerId="ADAL" clId="{95D44BD7-FC8D-4C7D-AFD0-C50903788458}" dt="2023-04-19T14:17:56.749" v="1823" actId="207"/>
          <ac:spMkLst>
            <pc:docMk/>
            <pc:sldMk cId="709467763" sldId="293"/>
            <ac:spMk id="12" creationId="{4F79A0B2-7BB9-4DBF-A1BF-BF304B8C4991}"/>
          </ac:spMkLst>
        </pc:spChg>
        <pc:spChg chg="add mod">
          <ac:chgData name="BEN KHALFALLAH Hela ItimAsrScoVdf" userId="d55be94f-4073-46ba-88ef-465599598fde" providerId="ADAL" clId="{95D44BD7-FC8D-4C7D-AFD0-C50903788458}" dt="2023-04-19T14:22:41.361" v="1859" actId="1076"/>
          <ac:spMkLst>
            <pc:docMk/>
            <pc:sldMk cId="709467763" sldId="293"/>
            <ac:spMk id="14" creationId="{E185C651-4A72-43FD-87FF-E7F9971F5899}"/>
          </ac:spMkLst>
        </pc:spChg>
        <pc:picChg chg="add mod">
          <ac:chgData name="BEN KHALFALLAH Hela ItimAsrScoVdf" userId="d55be94f-4073-46ba-88ef-465599598fde" providerId="ADAL" clId="{95D44BD7-FC8D-4C7D-AFD0-C50903788458}" dt="2023-04-19T14:16:18.855" v="1805" actId="1076"/>
          <ac:picMkLst>
            <pc:docMk/>
            <pc:sldMk cId="709467763" sldId="293"/>
            <ac:picMk id="8" creationId="{B8C6F009-721B-4152-84F3-1D5BFA09394A}"/>
          </ac:picMkLst>
        </pc:picChg>
      </pc:sldChg>
      <pc:sldChg chg="addSp delSp modSp add del mod setBg">
        <pc:chgData name="BEN KHALFALLAH Hela ItimAsrScoVdf" userId="d55be94f-4073-46ba-88ef-465599598fde" providerId="ADAL" clId="{95D44BD7-FC8D-4C7D-AFD0-C50903788458}" dt="2023-04-19T16:20:15.476" v="2430" actId="47"/>
        <pc:sldMkLst>
          <pc:docMk/>
          <pc:sldMk cId="324995675" sldId="294"/>
        </pc:sldMkLst>
        <pc:spChg chg="mod">
          <ac:chgData name="BEN KHALFALLAH Hela ItimAsrScoVdf" userId="d55be94f-4073-46ba-88ef-465599598fde" providerId="ADAL" clId="{95D44BD7-FC8D-4C7D-AFD0-C50903788458}" dt="2023-04-19T16:20:12.241" v="2429" actId="26606"/>
          <ac:spMkLst>
            <pc:docMk/>
            <pc:sldMk cId="324995675" sldId="294"/>
            <ac:spMk id="2" creationId="{18B312AE-80D9-432B-A73E-A144BD105556}"/>
          </ac:spMkLst>
        </pc:spChg>
        <pc:spChg chg="add del">
          <ac:chgData name="BEN KHALFALLAH Hela ItimAsrScoVdf" userId="d55be94f-4073-46ba-88ef-465599598fde" providerId="ADAL" clId="{95D44BD7-FC8D-4C7D-AFD0-C50903788458}" dt="2023-04-19T15:19:05.075" v="2070"/>
          <ac:spMkLst>
            <pc:docMk/>
            <pc:sldMk cId="324995675" sldId="294"/>
            <ac:spMk id="3" creationId="{8EA2AD71-101C-4962-B9FF-C39D0D561C6D}"/>
          </ac:spMkLst>
        </pc:spChg>
        <pc:spChg chg="add del">
          <ac:chgData name="BEN KHALFALLAH Hela ItimAsrScoVdf" userId="d55be94f-4073-46ba-88ef-465599598fde" providerId="ADAL" clId="{95D44BD7-FC8D-4C7D-AFD0-C50903788458}" dt="2023-04-19T15:20:10.550" v="2075" actId="22"/>
          <ac:spMkLst>
            <pc:docMk/>
            <pc:sldMk cId="324995675" sldId="294"/>
            <ac:spMk id="7" creationId="{0980A941-07F8-4C2A-A52E-4CA1F9990D7F}"/>
          </ac:spMkLst>
        </pc:spChg>
        <pc:spChg chg="add del mod">
          <ac:chgData name="BEN KHALFALLAH Hela ItimAsrScoVdf" userId="d55be94f-4073-46ba-88ef-465599598fde" providerId="ADAL" clId="{95D44BD7-FC8D-4C7D-AFD0-C50903788458}" dt="2023-04-19T16:18:50.425" v="2411" actId="478"/>
          <ac:spMkLst>
            <pc:docMk/>
            <pc:sldMk cId="324995675" sldId="294"/>
            <ac:spMk id="9" creationId="{63D7E926-593B-46B5-8997-939B233AD7E7}"/>
          </ac:spMkLst>
        </pc:spChg>
        <pc:spChg chg="add del">
          <ac:chgData name="BEN KHALFALLAH Hela ItimAsrScoVdf" userId="d55be94f-4073-46ba-88ef-465599598fde" providerId="ADAL" clId="{95D44BD7-FC8D-4C7D-AFD0-C50903788458}" dt="2023-04-19T16:19:53.062" v="2419" actId="26606"/>
          <ac:spMkLst>
            <pc:docMk/>
            <pc:sldMk cId="324995675" sldId="294"/>
            <ac:spMk id="16" creationId="{8CD2B798-7994-4548-A2BE-4AEF9C1A5FAE}"/>
          </ac:spMkLst>
        </pc:spChg>
        <pc:spChg chg="add del">
          <ac:chgData name="BEN KHALFALLAH Hela ItimAsrScoVdf" userId="d55be94f-4073-46ba-88ef-465599598fde" providerId="ADAL" clId="{95D44BD7-FC8D-4C7D-AFD0-C50903788458}" dt="2023-04-19T16:19:53.062" v="2419" actId="26606"/>
          <ac:spMkLst>
            <pc:docMk/>
            <pc:sldMk cId="324995675" sldId="294"/>
            <ac:spMk id="18" creationId="{E6162320-3B67-42BB-AF9D-939326E6489E}"/>
          </ac:spMkLst>
        </pc:spChg>
        <pc:spChg chg="add del">
          <ac:chgData name="BEN KHALFALLAH Hela ItimAsrScoVdf" userId="d55be94f-4073-46ba-88ef-465599598fde" providerId="ADAL" clId="{95D44BD7-FC8D-4C7D-AFD0-C50903788458}" dt="2023-04-19T16:19:53.062" v="2419" actId="26606"/>
          <ac:spMkLst>
            <pc:docMk/>
            <pc:sldMk cId="324995675" sldId="294"/>
            <ac:spMk id="22" creationId="{F3D45596-EA0E-4DD4-956D-80389BE0D742}"/>
          </ac:spMkLst>
        </pc:spChg>
        <pc:spChg chg="add del">
          <ac:chgData name="BEN KHALFALLAH Hela ItimAsrScoVdf" userId="d55be94f-4073-46ba-88ef-465599598fde" providerId="ADAL" clId="{95D44BD7-FC8D-4C7D-AFD0-C50903788458}" dt="2023-04-19T16:19:56.596" v="2421" actId="26606"/>
          <ac:spMkLst>
            <pc:docMk/>
            <pc:sldMk cId="324995675" sldId="294"/>
            <ac:spMk id="26" creationId="{3A8EC506-B1DA-46A1-B44D-774E68468E13}"/>
          </ac:spMkLst>
        </pc:spChg>
        <pc:spChg chg="add del">
          <ac:chgData name="BEN KHALFALLAH Hela ItimAsrScoVdf" userId="d55be94f-4073-46ba-88ef-465599598fde" providerId="ADAL" clId="{95D44BD7-FC8D-4C7D-AFD0-C50903788458}" dt="2023-04-19T16:19:56.596" v="2421" actId="26606"/>
          <ac:spMkLst>
            <pc:docMk/>
            <pc:sldMk cId="324995675" sldId="294"/>
            <ac:spMk id="27" creationId="{BFF30785-305E-45D7-984F-5AA93D3CA561}"/>
          </ac:spMkLst>
        </pc:spChg>
        <pc:spChg chg="add del">
          <ac:chgData name="BEN KHALFALLAH Hela ItimAsrScoVdf" userId="d55be94f-4073-46ba-88ef-465599598fde" providerId="ADAL" clId="{95D44BD7-FC8D-4C7D-AFD0-C50903788458}" dt="2023-04-19T16:19:56.596" v="2421" actId="26606"/>
          <ac:spMkLst>
            <pc:docMk/>
            <pc:sldMk cId="324995675" sldId="294"/>
            <ac:spMk id="29" creationId="{C6D18C07-B1F9-42F0-8956-B88FC37A674C}"/>
          </ac:spMkLst>
        </pc:spChg>
        <pc:spChg chg="add del">
          <ac:chgData name="BEN KHALFALLAH Hela ItimAsrScoVdf" userId="d55be94f-4073-46ba-88ef-465599598fde" providerId="ADAL" clId="{95D44BD7-FC8D-4C7D-AFD0-C50903788458}" dt="2023-04-19T16:20:01.292" v="2423" actId="26606"/>
          <ac:spMkLst>
            <pc:docMk/>
            <pc:sldMk cId="324995675" sldId="294"/>
            <ac:spMk id="31" creationId="{8CD2B798-7994-4548-A2BE-4AEF9C1A5FAE}"/>
          </ac:spMkLst>
        </pc:spChg>
        <pc:spChg chg="add del">
          <ac:chgData name="BEN KHALFALLAH Hela ItimAsrScoVdf" userId="d55be94f-4073-46ba-88ef-465599598fde" providerId="ADAL" clId="{95D44BD7-FC8D-4C7D-AFD0-C50903788458}" dt="2023-04-19T16:20:01.292" v="2423" actId="26606"/>
          <ac:spMkLst>
            <pc:docMk/>
            <pc:sldMk cId="324995675" sldId="294"/>
            <ac:spMk id="32" creationId="{E6162320-3B67-42BB-AF9D-939326E6489E}"/>
          </ac:spMkLst>
        </pc:spChg>
        <pc:spChg chg="add del">
          <ac:chgData name="BEN KHALFALLAH Hela ItimAsrScoVdf" userId="d55be94f-4073-46ba-88ef-465599598fde" providerId="ADAL" clId="{95D44BD7-FC8D-4C7D-AFD0-C50903788458}" dt="2023-04-19T16:20:03.386" v="2425" actId="26606"/>
          <ac:spMkLst>
            <pc:docMk/>
            <pc:sldMk cId="324995675" sldId="294"/>
            <ac:spMk id="35" creationId="{3A8EC506-B1DA-46A1-B44D-774E68468E13}"/>
          </ac:spMkLst>
        </pc:spChg>
        <pc:spChg chg="add del">
          <ac:chgData name="BEN KHALFALLAH Hela ItimAsrScoVdf" userId="d55be94f-4073-46ba-88ef-465599598fde" providerId="ADAL" clId="{95D44BD7-FC8D-4C7D-AFD0-C50903788458}" dt="2023-04-19T16:20:03.386" v="2425" actId="26606"/>
          <ac:spMkLst>
            <pc:docMk/>
            <pc:sldMk cId="324995675" sldId="294"/>
            <ac:spMk id="36" creationId="{BFF30785-305E-45D7-984F-5AA93D3CA561}"/>
          </ac:spMkLst>
        </pc:spChg>
        <pc:spChg chg="add del">
          <ac:chgData name="BEN KHALFALLAH Hela ItimAsrScoVdf" userId="d55be94f-4073-46ba-88ef-465599598fde" providerId="ADAL" clId="{95D44BD7-FC8D-4C7D-AFD0-C50903788458}" dt="2023-04-19T16:20:03.386" v="2425" actId="26606"/>
          <ac:spMkLst>
            <pc:docMk/>
            <pc:sldMk cId="324995675" sldId="294"/>
            <ac:spMk id="38" creationId="{42DD0C21-8FEE-4C18-8789-CC8ABE206FE6}"/>
          </ac:spMkLst>
        </pc:spChg>
        <pc:spChg chg="add del">
          <ac:chgData name="BEN KHALFALLAH Hela ItimAsrScoVdf" userId="d55be94f-4073-46ba-88ef-465599598fde" providerId="ADAL" clId="{95D44BD7-FC8D-4C7D-AFD0-C50903788458}" dt="2023-04-19T16:20:03.386" v="2425" actId="26606"/>
          <ac:spMkLst>
            <pc:docMk/>
            <pc:sldMk cId="324995675" sldId="294"/>
            <ac:spMk id="39" creationId="{A4B51757-7607-4CEA-A0EE-3C5BDC2C1CFB}"/>
          </ac:spMkLst>
        </pc:spChg>
        <pc:spChg chg="add del">
          <ac:chgData name="BEN KHALFALLAH Hela ItimAsrScoVdf" userId="d55be94f-4073-46ba-88ef-465599598fde" providerId="ADAL" clId="{95D44BD7-FC8D-4C7D-AFD0-C50903788458}" dt="2023-04-19T16:20:06.235" v="2427" actId="26606"/>
          <ac:spMkLst>
            <pc:docMk/>
            <pc:sldMk cId="324995675" sldId="294"/>
            <ac:spMk id="42" creationId="{8CD2B798-7994-4548-A2BE-4AEF9C1A5FAE}"/>
          </ac:spMkLst>
        </pc:spChg>
        <pc:spChg chg="add del">
          <ac:chgData name="BEN KHALFALLAH Hela ItimAsrScoVdf" userId="d55be94f-4073-46ba-88ef-465599598fde" providerId="ADAL" clId="{95D44BD7-FC8D-4C7D-AFD0-C50903788458}" dt="2023-04-19T16:20:06.235" v="2427" actId="26606"/>
          <ac:spMkLst>
            <pc:docMk/>
            <pc:sldMk cId="324995675" sldId="294"/>
            <ac:spMk id="43" creationId="{E6162320-3B67-42BB-AF9D-939326E6489E}"/>
          </ac:spMkLst>
        </pc:spChg>
        <pc:spChg chg="add del">
          <ac:chgData name="BEN KHALFALLAH Hela ItimAsrScoVdf" userId="d55be94f-4073-46ba-88ef-465599598fde" providerId="ADAL" clId="{95D44BD7-FC8D-4C7D-AFD0-C50903788458}" dt="2023-04-19T16:20:06.235" v="2427" actId="26606"/>
          <ac:spMkLst>
            <pc:docMk/>
            <pc:sldMk cId="324995675" sldId="294"/>
            <ac:spMk id="45" creationId="{F3D45596-EA0E-4DD4-956D-80389BE0D742}"/>
          </ac:spMkLst>
        </pc:spChg>
        <pc:spChg chg="add del">
          <ac:chgData name="BEN KHALFALLAH Hela ItimAsrScoVdf" userId="d55be94f-4073-46ba-88ef-465599598fde" providerId="ADAL" clId="{95D44BD7-FC8D-4C7D-AFD0-C50903788458}" dt="2023-04-19T16:20:12.241" v="2429" actId="26606"/>
          <ac:spMkLst>
            <pc:docMk/>
            <pc:sldMk cId="324995675" sldId="294"/>
            <ac:spMk id="48" creationId="{3A8EC506-B1DA-46A1-B44D-774E68468E13}"/>
          </ac:spMkLst>
        </pc:spChg>
        <pc:spChg chg="add del">
          <ac:chgData name="BEN KHALFALLAH Hela ItimAsrScoVdf" userId="d55be94f-4073-46ba-88ef-465599598fde" providerId="ADAL" clId="{95D44BD7-FC8D-4C7D-AFD0-C50903788458}" dt="2023-04-19T16:20:12.241" v="2429" actId="26606"/>
          <ac:spMkLst>
            <pc:docMk/>
            <pc:sldMk cId="324995675" sldId="294"/>
            <ac:spMk id="49" creationId="{BFF30785-305E-45D7-984F-5AA93D3CA561}"/>
          </ac:spMkLst>
        </pc:spChg>
        <pc:spChg chg="add del">
          <ac:chgData name="BEN KHALFALLAH Hela ItimAsrScoVdf" userId="d55be94f-4073-46ba-88ef-465599598fde" providerId="ADAL" clId="{95D44BD7-FC8D-4C7D-AFD0-C50903788458}" dt="2023-04-19T16:20:12.241" v="2429" actId="26606"/>
          <ac:spMkLst>
            <pc:docMk/>
            <pc:sldMk cId="324995675" sldId="294"/>
            <ac:spMk id="51" creationId="{C6D18C07-B1F9-42F0-8956-B88FC37A674C}"/>
          </ac:spMkLst>
        </pc:spChg>
        <pc:picChg chg="add del mod">
          <ac:chgData name="BEN KHALFALLAH Hela ItimAsrScoVdf" userId="d55be94f-4073-46ba-88ef-465599598fde" providerId="ADAL" clId="{95D44BD7-FC8D-4C7D-AFD0-C50903788458}" dt="2023-04-19T16:18:46.309" v="2408" actId="478"/>
          <ac:picMkLst>
            <pc:docMk/>
            <pc:sldMk cId="324995675" sldId="294"/>
            <ac:picMk id="5" creationId="{58D89610-F815-4BA7-9AF7-82B4827FA99B}"/>
          </ac:picMkLst>
        </pc:picChg>
        <pc:picChg chg="add del mod">
          <ac:chgData name="BEN KHALFALLAH Hela ItimAsrScoVdf" userId="d55be94f-4073-46ba-88ef-465599598fde" providerId="ADAL" clId="{95D44BD7-FC8D-4C7D-AFD0-C50903788458}" dt="2023-04-19T16:18:38.199" v="2406" actId="21"/>
          <ac:picMkLst>
            <pc:docMk/>
            <pc:sldMk cId="324995675" sldId="294"/>
            <ac:picMk id="10" creationId="{D4882B3C-1612-41E8-9DDA-F8A966F56361}"/>
          </ac:picMkLst>
        </pc:picChg>
        <pc:picChg chg="add mod">
          <ac:chgData name="BEN KHALFALLAH Hela ItimAsrScoVdf" userId="d55be94f-4073-46ba-88ef-465599598fde" providerId="ADAL" clId="{95D44BD7-FC8D-4C7D-AFD0-C50903788458}" dt="2023-04-19T16:20:12.241" v="2429" actId="26606"/>
          <ac:picMkLst>
            <pc:docMk/>
            <pc:sldMk cId="324995675" sldId="294"/>
            <ac:picMk id="11" creationId="{E0A174D1-860E-496C-A432-B5741DFFF5CB}"/>
          </ac:picMkLst>
        </pc:picChg>
        <pc:cxnChg chg="add del">
          <ac:chgData name="BEN KHALFALLAH Hela ItimAsrScoVdf" userId="d55be94f-4073-46ba-88ef-465599598fde" providerId="ADAL" clId="{95D44BD7-FC8D-4C7D-AFD0-C50903788458}" dt="2023-04-19T16:19:53.062" v="2419" actId="26606"/>
          <ac:cxnSpMkLst>
            <pc:docMk/>
            <pc:sldMk cId="324995675" sldId="294"/>
            <ac:cxnSpMk id="20" creationId="{6722E143-84C1-4F95-937C-78B92D2811CF}"/>
          </ac:cxnSpMkLst>
        </pc:cxnChg>
        <pc:cxnChg chg="add del">
          <ac:chgData name="BEN KHALFALLAH Hela ItimAsrScoVdf" userId="d55be94f-4073-46ba-88ef-465599598fde" providerId="ADAL" clId="{95D44BD7-FC8D-4C7D-AFD0-C50903788458}" dt="2023-04-19T16:19:53.062" v="2419" actId="26606"/>
          <ac:cxnSpMkLst>
            <pc:docMk/>
            <pc:sldMk cId="324995675" sldId="294"/>
            <ac:cxnSpMk id="24" creationId="{8E6A78A1-C775-42C8-9A7B-6998977BCBEC}"/>
          </ac:cxnSpMkLst>
        </pc:cxnChg>
        <pc:cxnChg chg="add del">
          <ac:chgData name="BEN KHALFALLAH Hela ItimAsrScoVdf" userId="d55be94f-4073-46ba-88ef-465599598fde" providerId="ADAL" clId="{95D44BD7-FC8D-4C7D-AFD0-C50903788458}" dt="2023-04-19T16:19:56.596" v="2421" actId="26606"/>
          <ac:cxnSpMkLst>
            <pc:docMk/>
            <pc:sldMk cId="324995675" sldId="294"/>
            <ac:cxnSpMk id="28" creationId="{15E01FA5-D766-43CA-A83D-E7CF3F04E96F}"/>
          </ac:cxnSpMkLst>
        </pc:cxnChg>
        <pc:cxnChg chg="add del">
          <ac:chgData name="BEN KHALFALLAH Hela ItimAsrScoVdf" userId="d55be94f-4073-46ba-88ef-465599598fde" providerId="ADAL" clId="{95D44BD7-FC8D-4C7D-AFD0-C50903788458}" dt="2023-04-19T16:20:01.292" v="2423" actId="26606"/>
          <ac:cxnSpMkLst>
            <pc:docMk/>
            <pc:sldMk cId="324995675" sldId="294"/>
            <ac:cxnSpMk id="33" creationId="{6722E143-84C1-4F95-937C-78B92D2811CF}"/>
          </ac:cxnSpMkLst>
        </pc:cxnChg>
        <pc:cxnChg chg="add del">
          <ac:chgData name="BEN KHALFALLAH Hela ItimAsrScoVdf" userId="d55be94f-4073-46ba-88ef-465599598fde" providerId="ADAL" clId="{95D44BD7-FC8D-4C7D-AFD0-C50903788458}" dt="2023-04-19T16:20:03.386" v="2425" actId="26606"/>
          <ac:cxnSpMkLst>
            <pc:docMk/>
            <pc:sldMk cId="324995675" sldId="294"/>
            <ac:cxnSpMk id="37" creationId="{15E01FA5-D766-43CA-A83D-E7CF3F04E96F}"/>
          </ac:cxnSpMkLst>
        </pc:cxnChg>
        <pc:cxnChg chg="add del">
          <ac:chgData name="BEN KHALFALLAH Hela ItimAsrScoVdf" userId="d55be94f-4073-46ba-88ef-465599598fde" providerId="ADAL" clId="{95D44BD7-FC8D-4C7D-AFD0-C50903788458}" dt="2023-04-19T16:20:03.386" v="2425" actId="26606"/>
          <ac:cxnSpMkLst>
            <pc:docMk/>
            <pc:sldMk cId="324995675" sldId="294"/>
            <ac:cxnSpMk id="40" creationId="{FEF39256-F095-41C8-8707-6C1A665E8F2F}"/>
          </ac:cxnSpMkLst>
        </pc:cxnChg>
        <pc:cxnChg chg="add del">
          <ac:chgData name="BEN KHALFALLAH Hela ItimAsrScoVdf" userId="d55be94f-4073-46ba-88ef-465599598fde" providerId="ADAL" clId="{95D44BD7-FC8D-4C7D-AFD0-C50903788458}" dt="2023-04-19T16:20:06.235" v="2427" actId="26606"/>
          <ac:cxnSpMkLst>
            <pc:docMk/>
            <pc:sldMk cId="324995675" sldId="294"/>
            <ac:cxnSpMk id="44" creationId="{6722E143-84C1-4F95-937C-78B92D2811CF}"/>
          </ac:cxnSpMkLst>
        </pc:cxnChg>
        <pc:cxnChg chg="add del">
          <ac:chgData name="BEN KHALFALLAH Hela ItimAsrScoVdf" userId="d55be94f-4073-46ba-88ef-465599598fde" providerId="ADAL" clId="{95D44BD7-FC8D-4C7D-AFD0-C50903788458}" dt="2023-04-19T16:20:06.235" v="2427" actId="26606"/>
          <ac:cxnSpMkLst>
            <pc:docMk/>
            <pc:sldMk cId="324995675" sldId="294"/>
            <ac:cxnSpMk id="46" creationId="{8E6A78A1-C775-42C8-9A7B-6998977BCBEC}"/>
          </ac:cxnSpMkLst>
        </pc:cxnChg>
        <pc:cxnChg chg="add del">
          <ac:chgData name="BEN KHALFALLAH Hela ItimAsrScoVdf" userId="d55be94f-4073-46ba-88ef-465599598fde" providerId="ADAL" clId="{95D44BD7-FC8D-4C7D-AFD0-C50903788458}" dt="2023-04-19T16:20:12.241" v="2429" actId="26606"/>
          <ac:cxnSpMkLst>
            <pc:docMk/>
            <pc:sldMk cId="324995675" sldId="294"/>
            <ac:cxnSpMk id="50" creationId="{15E01FA5-D766-43CA-A83D-E7CF3F04E96F}"/>
          </ac:cxnSpMkLst>
        </pc:cxnChg>
      </pc:sldChg>
      <pc:sldChg chg="add del">
        <pc:chgData name="BEN KHALFALLAH Hela ItimAsrScoVdf" userId="d55be94f-4073-46ba-88ef-465599598fde" providerId="ADAL" clId="{95D44BD7-FC8D-4C7D-AFD0-C50903788458}" dt="2023-04-19T14:38:19.969" v="1938" actId="47"/>
        <pc:sldMkLst>
          <pc:docMk/>
          <pc:sldMk cId="2621303561" sldId="294"/>
        </pc:sldMkLst>
      </pc:sldChg>
      <pc:sldChg chg="addSp modSp add del mod setBg modClrScheme chgLayout">
        <pc:chgData name="BEN KHALFALLAH Hela ItimAsrScoVdf" userId="d55be94f-4073-46ba-88ef-465599598fde" providerId="ADAL" clId="{95D44BD7-FC8D-4C7D-AFD0-C50903788458}" dt="2023-04-19T15:05:07.216" v="2052" actId="47"/>
        <pc:sldMkLst>
          <pc:docMk/>
          <pc:sldMk cId="3582708688" sldId="295"/>
        </pc:sldMkLst>
        <pc:spChg chg="mod ord">
          <ac:chgData name="BEN KHALFALLAH Hela ItimAsrScoVdf" userId="d55be94f-4073-46ba-88ef-465599598fde" providerId="ADAL" clId="{95D44BD7-FC8D-4C7D-AFD0-C50903788458}" dt="2023-04-19T15:02:16.158" v="2046" actId="26606"/>
          <ac:spMkLst>
            <pc:docMk/>
            <pc:sldMk cId="3582708688" sldId="295"/>
            <ac:spMk id="2" creationId="{18B312AE-80D9-432B-A73E-A144BD105556}"/>
          </ac:spMkLst>
        </pc:spChg>
        <pc:spChg chg="add mod ord">
          <ac:chgData name="BEN KHALFALLAH Hela ItimAsrScoVdf" userId="d55be94f-4073-46ba-88ef-465599598fde" providerId="ADAL" clId="{95D44BD7-FC8D-4C7D-AFD0-C50903788458}" dt="2023-04-19T15:02:55.341" v="2049" actId="20577"/>
          <ac:spMkLst>
            <pc:docMk/>
            <pc:sldMk cId="3582708688" sldId="295"/>
            <ac:spMk id="3" creationId="{F78DFE5F-0B57-4657-B21D-28BCF8EF0953}"/>
          </ac:spMkLst>
        </pc:spChg>
        <pc:picChg chg="add mod">
          <ac:chgData name="BEN KHALFALLAH Hela ItimAsrScoVdf" userId="d55be94f-4073-46ba-88ef-465599598fde" providerId="ADAL" clId="{95D44BD7-FC8D-4C7D-AFD0-C50903788458}" dt="2023-04-19T15:02:16.158" v="2046" actId="26606"/>
          <ac:picMkLst>
            <pc:docMk/>
            <pc:sldMk cId="3582708688" sldId="295"/>
            <ac:picMk id="34818" creationId="{EB1333A8-63BC-40C5-9EEE-C41D2D1F14D1}"/>
          </ac:picMkLst>
        </pc:picChg>
      </pc:sldChg>
      <pc:sldChg chg="modSp add del mod">
        <pc:chgData name="BEN KHALFALLAH Hela ItimAsrScoVdf" userId="d55be94f-4073-46ba-88ef-465599598fde" providerId="ADAL" clId="{95D44BD7-FC8D-4C7D-AFD0-C50903788458}" dt="2023-04-19T15:14:46.871" v="2057" actId="47"/>
        <pc:sldMkLst>
          <pc:docMk/>
          <pc:sldMk cId="3337495425" sldId="296"/>
        </pc:sldMkLst>
        <pc:spChg chg="mod">
          <ac:chgData name="BEN KHALFALLAH Hela ItimAsrScoVdf" userId="d55be94f-4073-46ba-88ef-465599598fde" providerId="ADAL" clId="{95D44BD7-FC8D-4C7D-AFD0-C50903788458}" dt="2023-04-19T15:08:18.588" v="2054"/>
          <ac:spMkLst>
            <pc:docMk/>
            <pc:sldMk cId="3337495425" sldId="296"/>
            <ac:spMk id="2" creationId="{18B312AE-80D9-432B-A73E-A144BD105556}"/>
          </ac:spMkLst>
        </pc:spChg>
      </pc:sldChg>
      <pc:sldChg chg="addSp delSp modSp add mod ord setBg">
        <pc:chgData name="BEN KHALFALLAH Hela ItimAsrScoVdf" userId="d55be94f-4073-46ba-88ef-465599598fde" providerId="ADAL" clId="{95D44BD7-FC8D-4C7D-AFD0-C50903788458}" dt="2023-04-19T20:19:07.215" v="4474" actId="1076"/>
        <pc:sldMkLst>
          <pc:docMk/>
          <pc:sldMk cId="3574298342" sldId="297"/>
        </pc:sldMkLst>
        <pc:spChg chg="mod">
          <ac:chgData name="BEN KHALFALLAH Hela ItimAsrScoVdf" userId="d55be94f-4073-46ba-88ef-465599598fde" providerId="ADAL" clId="{95D44BD7-FC8D-4C7D-AFD0-C50903788458}" dt="2023-04-19T14:59:30.088" v="2017" actId="26606"/>
          <ac:spMkLst>
            <pc:docMk/>
            <pc:sldMk cId="3574298342" sldId="297"/>
            <ac:spMk id="2" creationId="{18B312AE-80D9-432B-A73E-A144BD105556}"/>
          </ac:spMkLst>
        </pc:spChg>
        <pc:spChg chg="add mod">
          <ac:chgData name="BEN KHALFALLAH Hela ItimAsrScoVdf" userId="d55be94f-4073-46ba-88ef-465599598fde" providerId="ADAL" clId="{95D44BD7-FC8D-4C7D-AFD0-C50903788458}" dt="2023-04-19T15:00:19.829" v="2029" actId="14100"/>
          <ac:spMkLst>
            <pc:docMk/>
            <pc:sldMk cId="3574298342" sldId="297"/>
            <ac:spMk id="3" creationId="{7548E96C-EA74-4B3D-B245-4E88DEF71ED1}"/>
          </ac:spMkLst>
        </pc:spChg>
        <pc:spChg chg="add mod">
          <ac:chgData name="BEN KHALFALLAH Hela ItimAsrScoVdf" userId="d55be94f-4073-46ba-88ef-465599598fde" providerId="ADAL" clId="{95D44BD7-FC8D-4C7D-AFD0-C50903788458}" dt="2023-04-19T20:19:07.215" v="4474" actId="1076"/>
          <ac:spMkLst>
            <pc:docMk/>
            <pc:sldMk cId="3574298342" sldId="297"/>
            <ac:spMk id="4" creationId="{5CC4A75F-48CF-4B2B-832F-18E2A0ADE277}"/>
          </ac:spMkLst>
        </pc:spChg>
        <pc:spChg chg="add del">
          <ac:chgData name="BEN KHALFALLAH Hela ItimAsrScoVdf" userId="d55be94f-4073-46ba-88ef-465599598fde" providerId="ADAL" clId="{95D44BD7-FC8D-4C7D-AFD0-C50903788458}" dt="2023-04-19T14:59:30.088" v="2017" actId="26606"/>
          <ac:spMkLst>
            <pc:docMk/>
            <pc:sldMk cId="3574298342" sldId="297"/>
            <ac:spMk id="32778" creationId="{81AEB8A9-B768-4E30-BA55-D919E6687343}"/>
          </ac:spMkLst>
        </pc:spChg>
        <pc:picChg chg="add mod">
          <ac:chgData name="BEN KHALFALLAH Hela ItimAsrScoVdf" userId="d55be94f-4073-46ba-88ef-465599598fde" providerId="ADAL" clId="{95D44BD7-FC8D-4C7D-AFD0-C50903788458}" dt="2023-04-19T20:18:56.585" v="4473" actId="1037"/>
          <ac:picMkLst>
            <pc:docMk/>
            <pc:sldMk cId="3574298342" sldId="297"/>
            <ac:picMk id="32771" creationId="{36DFD1F8-4573-4574-B719-9ECA45D29E9B}"/>
          </ac:picMkLst>
        </pc:picChg>
        <pc:cxnChg chg="add del">
          <ac:chgData name="BEN KHALFALLAH Hela ItimAsrScoVdf" userId="d55be94f-4073-46ba-88ef-465599598fde" providerId="ADAL" clId="{95D44BD7-FC8D-4C7D-AFD0-C50903788458}" dt="2023-04-19T14:59:30.088" v="2017" actId="26606"/>
          <ac:cxnSpMkLst>
            <pc:docMk/>
            <pc:sldMk cId="3574298342" sldId="297"/>
            <ac:cxnSpMk id="32773" creationId="{9200C8B5-FB5A-4F8B-A9BD-693C051418A3}"/>
          </ac:cxnSpMkLst>
        </pc:cxnChg>
        <pc:cxnChg chg="add del">
          <ac:chgData name="BEN KHALFALLAH Hela ItimAsrScoVdf" userId="d55be94f-4073-46ba-88ef-465599598fde" providerId="ADAL" clId="{95D44BD7-FC8D-4C7D-AFD0-C50903788458}" dt="2023-04-19T14:59:12.375" v="2012" actId="26606"/>
          <ac:cxnSpMkLst>
            <pc:docMk/>
            <pc:sldMk cId="3574298342" sldId="297"/>
            <ac:cxnSpMk id="32776" creationId="{9200C8B5-FB5A-4F8B-A9BD-693C051418A3}"/>
          </ac:cxnSpMkLst>
        </pc:cxnChg>
      </pc:sldChg>
      <pc:sldChg chg="add del">
        <pc:chgData name="BEN KHALFALLAH Hela ItimAsrScoVdf" userId="d55be94f-4073-46ba-88ef-465599598fde" providerId="ADAL" clId="{95D44BD7-FC8D-4C7D-AFD0-C50903788458}" dt="2023-04-19T15:14:47.873" v="2058" actId="47"/>
        <pc:sldMkLst>
          <pc:docMk/>
          <pc:sldMk cId="3630929037" sldId="298"/>
        </pc:sldMkLst>
      </pc:sldChg>
      <pc:sldChg chg="addSp delSp modSp add mod ord setBg modClrScheme chgLayout">
        <pc:chgData name="BEN KHALFALLAH Hela ItimAsrScoVdf" userId="d55be94f-4073-46ba-88ef-465599598fde" providerId="ADAL" clId="{95D44BD7-FC8D-4C7D-AFD0-C50903788458}" dt="2023-04-19T20:45:19.791" v="4673" actId="20577"/>
        <pc:sldMkLst>
          <pc:docMk/>
          <pc:sldMk cId="1816140120" sldId="299"/>
        </pc:sldMkLst>
        <pc:spChg chg="mod ord">
          <ac:chgData name="BEN KHALFALLAH Hela ItimAsrScoVdf" userId="d55be94f-4073-46ba-88ef-465599598fde" providerId="ADAL" clId="{95D44BD7-FC8D-4C7D-AFD0-C50903788458}" dt="2023-04-19T20:36:45.211" v="4601" actId="27636"/>
          <ac:spMkLst>
            <pc:docMk/>
            <pc:sldMk cId="1816140120" sldId="299"/>
            <ac:spMk id="2" creationId="{18B312AE-80D9-432B-A73E-A144BD105556}"/>
          </ac:spMkLst>
        </pc:spChg>
        <pc:spChg chg="add mod ord">
          <ac:chgData name="BEN KHALFALLAH Hela ItimAsrScoVdf" userId="d55be94f-4073-46ba-88ef-465599598fde" providerId="ADAL" clId="{95D44BD7-FC8D-4C7D-AFD0-C50903788458}" dt="2023-04-19T20:45:19.791" v="4673" actId="20577"/>
          <ac:spMkLst>
            <pc:docMk/>
            <pc:sldMk cId="1816140120" sldId="299"/>
            <ac:spMk id="3" creationId="{409AC385-31C3-46AA-9561-26B21E85A05A}"/>
          </ac:spMkLst>
        </pc:spChg>
        <pc:spChg chg="add del">
          <ac:chgData name="BEN KHALFALLAH Hela ItimAsrScoVdf" userId="d55be94f-4073-46ba-88ef-465599598fde" providerId="ADAL" clId="{95D44BD7-FC8D-4C7D-AFD0-C50903788458}" dt="2023-04-19T20:34:30.030" v="4579" actId="26606"/>
          <ac:spMkLst>
            <pc:docMk/>
            <pc:sldMk cId="1816140120" sldId="299"/>
            <ac:spMk id="62477" creationId="{A786B6DB-748F-4EA8-8C89-03456AE5CD53}"/>
          </ac:spMkLst>
        </pc:spChg>
        <pc:spChg chg="add del">
          <ac:chgData name="BEN KHALFALLAH Hela ItimAsrScoVdf" userId="d55be94f-4073-46ba-88ef-465599598fde" providerId="ADAL" clId="{95D44BD7-FC8D-4C7D-AFD0-C50903788458}" dt="2023-04-19T20:34:30.030" v="4579" actId="26606"/>
          <ac:spMkLst>
            <pc:docMk/>
            <pc:sldMk cId="1816140120" sldId="299"/>
            <ac:spMk id="62481" creationId="{CF2F396F-4319-4410-AA23-7B799C883219}"/>
          </ac:spMkLst>
        </pc:spChg>
        <pc:spChg chg="add del">
          <ac:chgData name="BEN KHALFALLAH Hela ItimAsrScoVdf" userId="d55be94f-4073-46ba-88ef-465599598fde" providerId="ADAL" clId="{95D44BD7-FC8D-4C7D-AFD0-C50903788458}" dt="2023-04-19T20:34:30.030" v="4579" actId="26606"/>
          <ac:spMkLst>
            <pc:docMk/>
            <pc:sldMk cId="1816140120" sldId="299"/>
            <ac:spMk id="62483" creationId="{A1914D44-35B2-4E7C-8062-04A7AB0FEA04}"/>
          </ac:spMkLst>
        </pc:spChg>
        <pc:spChg chg="add del">
          <ac:chgData name="BEN KHALFALLAH Hela ItimAsrScoVdf" userId="d55be94f-4073-46ba-88ef-465599598fde" providerId="ADAL" clId="{95D44BD7-FC8D-4C7D-AFD0-C50903788458}" dt="2023-04-19T20:34:30.030" v="4579" actId="26606"/>
          <ac:spMkLst>
            <pc:docMk/>
            <pc:sldMk cId="1816140120" sldId="299"/>
            <ac:spMk id="62485" creationId="{26132D74-70B7-4914-A984-6A7D22566464}"/>
          </ac:spMkLst>
        </pc:spChg>
        <pc:spChg chg="add del">
          <ac:chgData name="BEN KHALFALLAH Hela ItimAsrScoVdf" userId="d55be94f-4073-46ba-88ef-465599598fde" providerId="ADAL" clId="{95D44BD7-FC8D-4C7D-AFD0-C50903788458}" dt="2023-04-19T20:34:30.030" v="4579" actId="26606"/>
          <ac:spMkLst>
            <pc:docMk/>
            <pc:sldMk cId="1816140120" sldId="299"/>
            <ac:spMk id="62487" creationId="{732341C7-CBE7-4714-8A47-5CB05BBC7FDD}"/>
          </ac:spMkLst>
        </pc:spChg>
        <pc:spChg chg="add del">
          <ac:chgData name="BEN KHALFALLAH Hela ItimAsrScoVdf" userId="d55be94f-4073-46ba-88ef-465599598fde" providerId="ADAL" clId="{95D44BD7-FC8D-4C7D-AFD0-C50903788458}" dt="2023-04-19T20:34:53.478" v="4583" actId="26606"/>
          <ac:spMkLst>
            <pc:docMk/>
            <pc:sldMk cId="1816140120" sldId="299"/>
            <ac:spMk id="62489" creationId="{799DF3ED-145E-4691-8F7D-2B03BA2BFF9D}"/>
          </ac:spMkLst>
        </pc:spChg>
        <pc:spChg chg="add del">
          <ac:chgData name="BEN KHALFALLAH Hela ItimAsrScoVdf" userId="d55be94f-4073-46ba-88ef-465599598fde" providerId="ADAL" clId="{95D44BD7-FC8D-4C7D-AFD0-C50903788458}" dt="2023-04-19T20:34:53.478" v="4583" actId="26606"/>
          <ac:spMkLst>
            <pc:docMk/>
            <pc:sldMk cId="1816140120" sldId="299"/>
            <ac:spMk id="62490" creationId="{3C80E877-4EF9-4E0E-A889-0A6E1CE45C59}"/>
          </ac:spMkLst>
        </pc:spChg>
        <pc:spChg chg="add del">
          <ac:chgData name="BEN KHALFALLAH Hela ItimAsrScoVdf" userId="d55be94f-4073-46ba-88ef-465599598fde" providerId="ADAL" clId="{95D44BD7-FC8D-4C7D-AFD0-C50903788458}" dt="2023-04-19T20:34:53.478" v="4583" actId="26606"/>
          <ac:spMkLst>
            <pc:docMk/>
            <pc:sldMk cId="1816140120" sldId="299"/>
            <ac:spMk id="62491" creationId="{CD1C2A00-3EE0-4A1C-8023-B54217BBE731}"/>
          </ac:spMkLst>
        </pc:spChg>
        <pc:spChg chg="add del">
          <ac:chgData name="BEN KHALFALLAH Hela ItimAsrScoVdf" userId="d55be94f-4073-46ba-88ef-465599598fde" providerId="ADAL" clId="{95D44BD7-FC8D-4C7D-AFD0-C50903788458}" dt="2023-04-19T20:34:53.478" v="4583" actId="26606"/>
          <ac:spMkLst>
            <pc:docMk/>
            <pc:sldMk cId="1816140120" sldId="299"/>
            <ac:spMk id="62492" creationId="{8A4DDF9A-0228-4E26-AE66-51FAE70AE599}"/>
          </ac:spMkLst>
        </pc:spChg>
        <pc:spChg chg="add del">
          <ac:chgData name="BEN KHALFALLAH Hela ItimAsrScoVdf" userId="d55be94f-4073-46ba-88ef-465599598fde" providerId="ADAL" clId="{95D44BD7-FC8D-4C7D-AFD0-C50903788458}" dt="2023-04-19T20:34:53.478" v="4583" actId="26606"/>
          <ac:spMkLst>
            <pc:docMk/>
            <pc:sldMk cId="1816140120" sldId="299"/>
            <ac:spMk id="62494" creationId="{44A8F92D-2F33-47F7-A17D-CABF2775A654}"/>
          </ac:spMkLst>
        </pc:spChg>
        <pc:spChg chg="add del">
          <ac:chgData name="BEN KHALFALLAH Hela ItimAsrScoVdf" userId="d55be94f-4073-46ba-88ef-465599598fde" providerId="ADAL" clId="{95D44BD7-FC8D-4C7D-AFD0-C50903788458}" dt="2023-04-19T20:34:53.478" v="4583" actId="26606"/>
          <ac:spMkLst>
            <pc:docMk/>
            <pc:sldMk cId="1816140120" sldId="299"/>
            <ac:spMk id="62495" creationId="{BCE056DF-0CFD-4922-B495-AF1A572F3D3F}"/>
          </ac:spMkLst>
        </pc:spChg>
        <pc:spChg chg="add del">
          <ac:chgData name="BEN KHALFALLAH Hela ItimAsrScoVdf" userId="d55be94f-4073-46ba-88ef-465599598fde" providerId="ADAL" clId="{95D44BD7-FC8D-4C7D-AFD0-C50903788458}" dt="2023-04-19T20:34:53.478" v="4583" actId="26606"/>
          <ac:spMkLst>
            <pc:docMk/>
            <pc:sldMk cId="1816140120" sldId="299"/>
            <ac:spMk id="62496" creationId="{B488EC36-B92E-4F03-B3AC-C7231F21E197}"/>
          </ac:spMkLst>
        </pc:spChg>
        <pc:spChg chg="add del">
          <ac:chgData name="BEN KHALFALLAH Hela ItimAsrScoVdf" userId="d55be94f-4073-46ba-88ef-465599598fde" providerId="ADAL" clId="{95D44BD7-FC8D-4C7D-AFD0-C50903788458}" dt="2023-04-19T20:34:53.478" v="4583" actId="26606"/>
          <ac:spMkLst>
            <pc:docMk/>
            <pc:sldMk cId="1816140120" sldId="299"/>
            <ac:spMk id="62497" creationId="{430E3238-9D1D-4E29-9A62-A7BF47CAA461}"/>
          </ac:spMkLst>
        </pc:spChg>
        <pc:picChg chg="add mod ord">
          <ac:chgData name="BEN KHALFALLAH Hela ItimAsrScoVdf" userId="d55be94f-4073-46ba-88ef-465599598fde" providerId="ADAL" clId="{95D44BD7-FC8D-4C7D-AFD0-C50903788458}" dt="2023-04-19T20:37:14.287" v="4613" actId="1036"/>
          <ac:picMkLst>
            <pc:docMk/>
            <pc:sldMk cId="1816140120" sldId="299"/>
            <ac:picMk id="62466" creationId="{75479268-F879-49DC-B2BB-A8E5BFD5C123}"/>
          </ac:picMkLst>
        </pc:picChg>
        <pc:picChg chg="add mod ord">
          <ac:chgData name="BEN KHALFALLAH Hela ItimAsrScoVdf" userId="d55be94f-4073-46ba-88ef-465599598fde" providerId="ADAL" clId="{95D44BD7-FC8D-4C7D-AFD0-C50903788458}" dt="2023-04-19T20:37:14.287" v="4613" actId="1036"/>
          <ac:picMkLst>
            <pc:docMk/>
            <pc:sldMk cId="1816140120" sldId="299"/>
            <ac:picMk id="62468" creationId="{E191B612-2472-41B3-B6BF-81BFE14F9428}"/>
          </ac:picMkLst>
        </pc:picChg>
        <pc:picChg chg="add mod ord">
          <ac:chgData name="BEN KHALFALLAH Hela ItimAsrScoVdf" userId="d55be94f-4073-46ba-88ef-465599598fde" providerId="ADAL" clId="{95D44BD7-FC8D-4C7D-AFD0-C50903788458}" dt="2023-04-19T20:37:14.287" v="4613" actId="1036"/>
          <ac:picMkLst>
            <pc:docMk/>
            <pc:sldMk cId="1816140120" sldId="299"/>
            <ac:picMk id="62470" creationId="{D05D3ED3-7379-4565-9604-35F4C5D21986}"/>
          </ac:picMkLst>
        </pc:picChg>
        <pc:picChg chg="add mod">
          <ac:chgData name="BEN KHALFALLAH Hela ItimAsrScoVdf" userId="d55be94f-4073-46ba-88ef-465599598fde" providerId="ADAL" clId="{95D44BD7-FC8D-4C7D-AFD0-C50903788458}" dt="2023-04-19T20:37:14.287" v="4613" actId="1036"/>
          <ac:picMkLst>
            <pc:docMk/>
            <pc:sldMk cId="1816140120" sldId="299"/>
            <ac:picMk id="62472" creationId="{C196F037-C858-4D39-BED9-7718453E24A5}"/>
          </ac:picMkLst>
        </pc:picChg>
        <pc:cxnChg chg="add del">
          <ac:chgData name="BEN KHALFALLAH Hela ItimAsrScoVdf" userId="d55be94f-4073-46ba-88ef-465599598fde" providerId="ADAL" clId="{95D44BD7-FC8D-4C7D-AFD0-C50903788458}" dt="2023-04-19T20:34:30.030" v="4579" actId="26606"/>
          <ac:cxnSpMkLst>
            <pc:docMk/>
            <pc:sldMk cId="1816140120" sldId="299"/>
            <ac:cxnSpMk id="62479" creationId="{96FDDA62-16B8-4869-83E6-5B74119A4057}"/>
          </ac:cxnSpMkLst>
        </pc:cxnChg>
        <pc:cxnChg chg="add del">
          <ac:chgData name="BEN KHALFALLAH Hela ItimAsrScoVdf" userId="d55be94f-4073-46ba-88ef-465599598fde" providerId="ADAL" clId="{95D44BD7-FC8D-4C7D-AFD0-C50903788458}" dt="2023-04-19T20:34:53.478" v="4583" actId="26606"/>
          <ac:cxnSpMkLst>
            <pc:docMk/>
            <pc:sldMk cId="1816140120" sldId="299"/>
            <ac:cxnSpMk id="62493" creationId="{5F9B277D-4FAC-4B0A-AF94-DADB5E3918A8}"/>
          </ac:cxnSpMkLst>
        </pc:cxnChg>
      </pc:sldChg>
      <pc:sldChg chg="addSp delSp modSp add mod setBg">
        <pc:chgData name="BEN KHALFALLAH Hela ItimAsrScoVdf" userId="d55be94f-4073-46ba-88ef-465599598fde" providerId="ADAL" clId="{95D44BD7-FC8D-4C7D-AFD0-C50903788458}" dt="2023-04-19T20:17:34.259" v="4439" actId="1076"/>
        <pc:sldMkLst>
          <pc:docMk/>
          <pc:sldMk cId="4118851228" sldId="300"/>
        </pc:sldMkLst>
        <pc:spChg chg="mod">
          <ac:chgData name="BEN KHALFALLAH Hela ItimAsrScoVdf" userId="d55be94f-4073-46ba-88ef-465599598fde" providerId="ADAL" clId="{95D44BD7-FC8D-4C7D-AFD0-C50903788458}" dt="2023-04-19T16:25:20.136" v="2490" actId="26606"/>
          <ac:spMkLst>
            <pc:docMk/>
            <pc:sldMk cId="4118851228" sldId="300"/>
            <ac:spMk id="2" creationId="{18B312AE-80D9-432B-A73E-A144BD105556}"/>
          </ac:spMkLst>
        </pc:spChg>
        <pc:spChg chg="add del">
          <ac:chgData name="BEN KHALFALLAH Hela ItimAsrScoVdf" userId="d55be94f-4073-46ba-88ef-465599598fde" providerId="ADAL" clId="{95D44BD7-FC8D-4C7D-AFD0-C50903788458}" dt="2023-04-19T15:24:22.056" v="2091" actId="22"/>
          <ac:spMkLst>
            <pc:docMk/>
            <pc:sldMk cId="4118851228" sldId="300"/>
            <ac:spMk id="10" creationId="{2D524572-F88B-4911-BD97-7D95C69A5E06}"/>
          </ac:spMkLst>
        </pc:spChg>
        <pc:spChg chg="add del mod">
          <ac:chgData name="BEN KHALFALLAH Hela ItimAsrScoVdf" userId="d55be94f-4073-46ba-88ef-465599598fde" providerId="ADAL" clId="{95D44BD7-FC8D-4C7D-AFD0-C50903788458}" dt="2023-04-19T16:01:44.183" v="2317" actId="478"/>
          <ac:spMkLst>
            <pc:docMk/>
            <pc:sldMk cId="4118851228" sldId="300"/>
            <ac:spMk id="12" creationId="{CCD6A4D2-67F6-4EA2-8647-A36CFB088804}"/>
          </ac:spMkLst>
        </pc:spChg>
        <pc:spChg chg="add del mod">
          <ac:chgData name="BEN KHALFALLAH Hela ItimAsrScoVdf" userId="d55be94f-4073-46ba-88ef-465599598fde" providerId="ADAL" clId="{95D44BD7-FC8D-4C7D-AFD0-C50903788458}" dt="2023-04-19T16:15:46.184" v="2399" actId="21"/>
          <ac:spMkLst>
            <pc:docMk/>
            <pc:sldMk cId="4118851228" sldId="300"/>
            <ac:spMk id="18" creationId="{87219A04-44B9-40AE-90EA-58E969CCC62E}"/>
          </ac:spMkLst>
        </pc:spChg>
        <pc:spChg chg="add del mod">
          <ac:chgData name="BEN KHALFALLAH Hela ItimAsrScoVdf" userId="d55be94f-4073-46ba-88ef-465599598fde" providerId="ADAL" clId="{95D44BD7-FC8D-4C7D-AFD0-C50903788458}" dt="2023-04-19T16:24:53.510" v="2480" actId="21"/>
          <ac:spMkLst>
            <pc:docMk/>
            <pc:sldMk cId="4118851228" sldId="300"/>
            <ac:spMk id="24" creationId="{7539C6EC-57CF-4ECF-89D0-8BFFB947E968}"/>
          </ac:spMkLst>
        </pc:spChg>
        <pc:spChg chg="add del mod">
          <ac:chgData name="BEN KHALFALLAH Hela ItimAsrScoVdf" userId="d55be94f-4073-46ba-88ef-465599598fde" providerId="ADAL" clId="{95D44BD7-FC8D-4C7D-AFD0-C50903788458}" dt="2023-04-19T16:25:09.301" v="2485"/>
          <ac:spMkLst>
            <pc:docMk/>
            <pc:sldMk cId="4118851228" sldId="300"/>
            <ac:spMk id="35" creationId="{669E31DF-C1E3-497D-8E05-1E2DB5D6B892}"/>
          </ac:spMkLst>
        </pc:spChg>
        <pc:spChg chg="add mod">
          <ac:chgData name="BEN KHALFALLAH Hela ItimAsrScoVdf" userId="d55be94f-4073-46ba-88ef-465599598fde" providerId="ADAL" clId="{95D44BD7-FC8D-4C7D-AFD0-C50903788458}" dt="2023-04-19T16:25:42.180" v="2498" actId="14100"/>
          <ac:spMkLst>
            <pc:docMk/>
            <pc:sldMk cId="4118851228" sldId="300"/>
            <ac:spMk id="52" creationId="{1F8C00F2-78BB-4183-A32C-768D4948D866}"/>
          </ac:spMkLst>
        </pc:spChg>
        <pc:spChg chg="add del">
          <ac:chgData name="BEN KHALFALLAH Hela ItimAsrScoVdf" userId="d55be94f-4073-46ba-88ef-465599598fde" providerId="ADAL" clId="{95D44BD7-FC8D-4C7D-AFD0-C50903788458}" dt="2023-04-19T16:01:49.558" v="2318" actId="26606"/>
          <ac:spMkLst>
            <pc:docMk/>
            <pc:sldMk cId="4118851228" sldId="300"/>
            <ac:spMk id="37895" creationId="{3A8EC506-B1DA-46A1-B44D-774E68468E13}"/>
          </ac:spMkLst>
        </pc:spChg>
        <pc:spChg chg="add del">
          <ac:chgData name="BEN KHALFALLAH Hela ItimAsrScoVdf" userId="d55be94f-4073-46ba-88ef-465599598fde" providerId="ADAL" clId="{95D44BD7-FC8D-4C7D-AFD0-C50903788458}" dt="2023-04-19T16:01:49.558" v="2318" actId="26606"/>
          <ac:spMkLst>
            <pc:docMk/>
            <pc:sldMk cId="4118851228" sldId="300"/>
            <ac:spMk id="37897" creationId="{BFF30785-305E-45D7-984F-5AA93D3CA561}"/>
          </ac:spMkLst>
        </pc:spChg>
        <pc:spChg chg="add del">
          <ac:chgData name="BEN KHALFALLAH Hela ItimAsrScoVdf" userId="d55be94f-4073-46ba-88ef-465599598fde" providerId="ADAL" clId="{95D44BD7-FC8D-4C7D-AFD0-C50903788458}" dt="2023-04-19T16:01:49.558" v="2318" actId="26606"/>
          <ac:spMkLst>
            <pc:docMk/>
            <pc:sldMk cId="4118851228" sldId="300"/>
            <ac:spMk id="37901" creationId="{CA73784B-AC76-4BAD-93AF-C72D0EDFD715}"/>
          </ac:spMkLst>
        </pc:spChg>
        <pc:spChg chg="add del">
          <ac:chgData name="BEN KHALFALLAH Hela ItimAsrScoVdf" userId="d55be94f-4073-46ba-88ef-465599598fde" providerId="ADAL" clId="{95D44BD7-FC8D-4C7D-AFD0-C50903788458}" dt="2023-04-19T16:15:50.942" v="2400" actId="26606"/>
          <ac:spMkLst>
            <pc:docMk/>
            <pc:sldMk cId="4118851228" sldId="300"/>
            <ac:spMk id="37908" creationId="{3A8EC506-B1DA-46A1-B44D-774E68468E13}"/>
          </ac:spMkLst>
        </pc:spChg>
        <pc:spChg chg="add del">
          <ac:chgData name="BEN KHALFALLAH Hela ItimAsrScoVdf" userId="d55be94f-4073-46ba-88ef-465599598fde" providerId="ADAL" clId="{95D44BD7-FC8D-4C7D-AFD0-C50903788458}" dt="2023-04-19T16:15:50.942" v="2400" actId="26606"/>
          <ac:spMkLst>
            <pc:docMk/>
            <pc:sldMk cId="4118851228" sldId="300"/>
            <ac:spMk id="37910" creationId="{BFF30785-305E-45D7-984F-5AA93D3CA561}"/>
          </ac:spMkLst>
        </pc:spChg>
        <pc:spChg chg="add del">
          <ac:chgData name="BEN KHALFALLAH Hela ItimAsrScoVdf" userId="d55be94f-4073-46ba-88ef-465599598fde" providerId="ADAL" clId="{95D44BD7-FC8D-4C7D-AFD0-C50903788458}" dt="2023-04-19T16:15:50.942" v="2400" actId="26606"/>
          <ac:spMkLst>
            <pc:docMk/>
            <pc:sldMk cId="4118851228" sldId="300"/>
            <ac:spMk id="37914" creationId="{2A85F7B3-F4E6-4FBF-B74E-43CAB468F500}"/>
          </ac:spMkLst>
        </pc:spChg>
        <pc:spChg chg="add del">
          <ac:chgData name="BEN KHALFALLAH Hela ItimAsrScoVdf" userId="d55be94f-4073-46ba-88ef-465599598fde" providerId="ADAL" clId="{95D44BD7-FC8D-4C7D-AFD0-C50903788458}" dt="2023-04-19T16:24:58.904" v="2483" actId="26606"/>
          <ac:spMkLst>
            <pc:docMk/>
            <pc:sldMk cId="4118851228" sldId="300"/>
            <ac:spMk id="37921" creationId="{3A8EC506-B1DA-46A1-B44D-774E68468E13}"/>
          </ac:spMkLst>
        </pc:spChg>
        <pc:spChg chg="add del">
          <ac:chgData name="BEN KHALFALLAH Hela ItimAsrScoVdf" userId="d55be94f-4073-46ba-88ef-465599598fde" providerId="ADAL" clId="{95D44BD7-FC8D-4C7D-AFD0-C50903788458}" dt="2023-04-19T16:24:58.904" v="2483" actId="26606"/>
          <ac:spMkLst>
            <pc:docMk/>
            <pc:sldMk cId="4118851228" sldId="300"/>
            <ac:spMk id="37923" creationId="{BFF30785-305E-45D7-984F-5AA93D3CA561}"/>
          </ac:spMkLst>
        </pc:spChg>
        <pc:spChg chg="add del">
          <ac:chgData name="BEN KHALFALLAH Hela ItimAsrScoVdf" userId="d55be94f-4073-46ba-88ef-465599598fde" providerId="ADAL" clId="{95D44BD7-FC8D-4C7D-AFD0-C50903788458}" dt="2023-04-19T16:24:58.904" v="2483" actId="26606"/>
          <ac:spMkLst>
            <pc:docMk/>
            <pc:sldMk cId="4118851228" sldId="300"/>
            <ac:spMk id="37927" creationId="{CA73784B-AC76-4BAD-93AF-C72D0EDFD715}"/>
          </ac:spMkLst>
        </pc:spChg>
        <pc:spChg chg="add del">
          <ac:chgData name="BEN KHALFALLAH Hela ItimAsrScoVdf" userId="d55be94f-4073-46ba-88ef-465599598fde" providerId="ADAL" clId="{95D44BD7-FC8D-4C7D-AFD0-C50903788458}" dt="2023-04-19T16:24:58.876" v="2482" actId="26606"/>
          <ac:spMkLst>
            <pc:docMk/>
            <pc:sldMk cId="4118851228" sldId="300"/>
            <ac:spMk id="37934" creationId="{3A8EC506-B1DA-46A1-B44D-774E68468E13}"/>
          </ac:spMkLst>
        </pc:spChg>
        <pc:spChg chg="add del">
          <ac:chgData name="BEN KHALFALLAH Hela ItimAsrScoVdf" userId="d55be94f-4073-46ba-88ef-465599598fde" providerId="ADAL" clId="{95D44BD7-FC8D-4C7D-AFD0-C50903788458}" dt="2023-04-19T16:24:58.876" v="2482" actId="26606"/>
          <ac:spMkLst>
            <pc:docMk/>
            <pc:sldMk cId="4118851228" sldId="300"/>
            <ac:spMk id="37936" creationId="{BFF30785-305E-45D7-984F-5AA93D3CA561}"/>
          </ac:spMkLst>
        </pc:spChg>
        <pc:spChg chg="add del">
          <ac:chgData name="BEN KHALFALLAH Hela ItimAsrScoVdf" userId="d55be94f-4073-46ba-88ef-465599598fde" providerId="ADAL" clId="{95D44BD7-FC8D-4C7D-AFD0-C50903788458}" dt="2023-04-19T16:24:58.876" v="2482" actId="26606"/>
          <ac:spMkLst>
            <pc:docMk/>
            <pc:sldMk cId="4118851228" sldId="300"/>
            <ac:spMk id="37940" creationId="{CA73784B-AC76-4BAD-93AF-C72D0EDFD715}"/>
          </ac:spMkLst>
        </pc:spChg>
        <pc:spChg chg="add del">
          <ac:chgData name="BEN KHALFALLAH Hela ItimAsrScoVdf" userId="d55be94f-4073-46ba-88ef-465599598fde" providerId="ADAL" clId="{95D44BD7-FC8D-4C7D-AFD0-C50903788458}" dt="2023-04-19T16:25:20.136" v="2490" actId="26606"/>
          <ac:spMkLst>
            <pc:docMk/>
            <pc:sldMk cId="4118851228" sldId="300"/>
            <ac:spMk id="37944" creationId="{8CD2B798-7994-4548-A2BE-4AEF9C1A5FAE}"/>
          </ac:spMkLst>
        </pc:spChg>
        <pc:spChg chg="add del">
          <ac:chgData name="BEN KHALFALLAH Hela ItimAsrScoVdf" userId="d55be94f-4073-46ba-88ef-465599598fde" providerId="ADAL" clId="{95D44BD7-FC8D-4C7D-AFD0-C50903788458}" dt="2023-04-19T16:25:20.136" v="2490" actId="26606"/>
          <ac:spMkLst>
            <pc:docMk/>
            <pc:sldMk cId="4118851228" sldId="300"/>
            <ac:spMk id="37945" creationId="{E6162320-3B67-42BB-AF9D-939326E6489E}"/>
          </ac:spMkLst>
        </pc:spChg>
        <pc:spChg chg="add del">
          <ac:chgData name="BEN KHALFALLAH Hela ItimAsrScoVdf" userId="d55be94f-4073-46ba-88ef-465599598fde" providerId="ADAL" clId="{95D44BD7-FC8D-4C7D-AFD0-C50903788458}" dt="2023-04-19T16:25:20.136" v="2490" actId="26606"/>
          <ac:spMkLst>
            <pc:docMk/>
            <pc:sldMk cId="4118851228" sldId="300"/>
            <ac:spMk id="37947" creationId="{774A886E-E8EF-48CC-8764-20EAE4538CB7}"/>
          </ac:spMkLst>
        </pc:spChg>
        <pc:spChg chg="add del">
          <ac:chgData name="BEN KHALFALLAH Hela ItimAsrScoVdf" userId="d55be94f-4073-46ba-88ef-465599598fde" providerId="ADAL" clId="{95D44BD7-FC8D-4C7D-AFD0-C50903788458}" dt="2023-04-19T16:25:15.920" v="2487" actId="26606"/>
          <ac:spMkLst>
            <pc:docMk/>
            <pc:sldMk cId="4118851228" sldId="300"/>
            <ac:spMk id="37953" creationId="{3A8EC506-B1DA-46A1-B44D-774E68468E13}"/>
          </ac:spMkLst>
        </pc:spChg>
        <pc:spChg chg="add del">
          <ac:chgData name="BEN KHALFALLAH Hela ItimAsrScoVdf" userId="d55be94f-4073-46ba-88ef-465599598fde" providerId="ADAL" clId="{95D44BD7-FC8D-4C7D-AFD0-C50903788458}" dt="2023-04-19T16:25:15.920" v="2487" actId="26606"/>
          <ac:spMkLst>
            <pc:docMk/>
            <pc:sldMk cId="4118851228" sldId="300"/>
            <ac:spMk id="37955" creationId="{BFF30785-305E-45D7-984F-5AA93D3CA561}"/>
          </ac:spMkLst>
        </pc:spChg>
        <pc:spChg chg="add del">
          <ac:chgData name="BEN KHALFALLAH Hela ItimAsrScoVdf" userId="d55be94f-4073-46ba-88ef-465599598fde" providerId="ADAL" clId="{95D44BD7-FC8D-4C7D-AFD0-C50903788458}" dt="2023-04-19T16:25:15.920" v="2487" actId="26606"/>
          <ac:spMkLst>
            <pc:docMk/>
            <pc:sldMk cId="4118851228" sldId="300"/>
            <ac:spMk id="37959" creationId="{CA73784B-AC76-4BAD-93AF-C72D0EDFD715}"/>
          </ac:spMkLst>
        </pc:spChg>
        <pc:spChg chg="add del">
          <ac:chgData name="BEN KHALFALLAH Hela ItimAsrScoVdf" userId="d55be94f-4073-46ba-88ef-465599598fde" providerId="ADAL" clId="{95D44BD7-FC8D-4C7D-AFD0-C50903788458}" dt="2023-04-19T16:25:20.107" v="2489" actId="26606"/>
          <ac:spMkLst>
            <pc:docMk/>
            <pc:sldMk cId="4118851228" sldId="300"/>
            <ac:spMk id="37963" creationId="{3A8EC506-B1DA-46A1-B44D-774E68468E13}"/>
          </ac:spMkLst>
        </pc:spChg>
        <pc:spChg chg="add del">
          <ac:chgData name="BEN KHALFALLAH Hela ItimAsrScoVdf" userId="d55be94f-4073-46ba-88ef-465599598fde" providerId="ADAL" clId="{95D44BD7-FC8D-4C7D-AFD0-C50903788458}" dt="2023-04-19T16:25:20.107" v="2489" actId="26606"/>
          <ac:spMkLst>
            <pc:docMk/>
            <pc:sldMk cId="4118851228" sldId="300"/>
            <ac:spMk id="37964" creationId="{BFF30785-305E-45D7-984F-5AA93D3CA561}"/>
          </ac:spMkLst>
        </pc:spChg>
        <pc:spChg chg="add del">
          <ac:chgData name="BEN KHALFALLAH Hela ItimAsrScoVdf" userId="d55be94f-4073-46ba-88ef-465599598fde" providerId="ADAL" clId="{95D44BD7-FC8D-4C7D-AFD0-C50903788458}" dt="2023-04-19T16:25:20.107" v="2489" actId="26606"/>
          <ac:spMkLst>
            <pc:docMk/>
            <pc:sldMk cId="4118851228" sldId="300"/>
            <ac:spMk id="37966" creationId="{2A85F7B3-F4E6-4FBF-B74E-43CAB468F500}"/>
          </ac:spMkLst>
        </pc:spChg>
        <pc:spChg chg="add">
          <ac:chgData name="BEN KHALFALLAH Hela ItimAsrScoVdf" userId="d55be94f-4073-46ba-88ef-465599598fde" providerId="ADAL" clId="{95D44BD7-FC8D-4C7D-AFD0-C50903788458}" dt="2023-04-19T16:25:20.136" v="2490" actId="26606"/>
          <ac:spMkLst>
            <pc:docMk/>
            <pc:sldMk cId="4118851228" sldId="300"/>
            <ac:spMk id="37969" creationId="{3A8EC506-B1DA-46A1-B44D-774E68468E13}"/>
          </ac:spMkLst>
        </pc:spChg>
        <pc:spChg chg="add">
          <ac:chgData name="BEN KHALFALLAH Hela ItimAsrScoVdf" userId="d55be94f-4073-46ba-88ef-465599598fde" providerId="ADAL" clId="{95D44BD7-FC8D-4C7D-AFD0-C50903788458}" dt="2023-04-19T16:25:20.136" v="2490" actId="26606"/>
          <ac:spMkLst>
            <pc:docMk/>
            <pc:sldMk cId="4118851228" sldId="300"/>
            <ac:spMk id="37970" creationId="{BFF30785-305E-45D7-984F-5AA93D3CA561}"/>
          </ac:spMkLst>
        </pc:spChg>
        <pc:spChg chg="add">
          <ac:chgData name="BEN KHALFALLAH Hela ItimAsrScoVdf" userId="d55be94f-4073-46ba-88ef-465599598fde" providerId="ADAL" clId="{95D44BD7-FC8D-4C7D-AFD0-C50903788458}" dt="2023-04-19T16:25:20.136" v="2490" actId="26606"/>
          <ac:spMkLst>
            <pc:docMk/>
            <pc:sldMk cId="4118851228" sldId="300"/>
            <ac:spMk id="37972" creationId="{C411DB08-1669-426B-BBEB-FAD285EF80FE}"/>
          </ac:spMkLst>
        </pc:spChg>
        <pc:spChg chg="add">
          <ac:chgData name="BEN KHALFALLAH Hela ItimAsrScoVdf" userId="d55be94f-4073-46ba-88ef-465599598fde" providerId="ADAL" clId="{95D44BD7-FC8D-4C7D-AFD0-C50903788458}" dt="2023-04-19T16:25:20.136" v="2490" actId="26606"/>
          <ac:spMkLst>
            <pc:docMk/>
            <pc:sldMk cId="4118851228" sldId="300"/>
            <ac:spMk id="37973" creationId="{029E4219-121F-4CD1-AA58-24746CD2923C}"/>
          </ac:spMkLst>
        </pc:spChg>
        <pc:picChg chg="add mod">
          <ac:chgData name="BEN KHALFALLAH Hela ItimAsrScoVdf" userId="d55be94f-4073-46ba-88ef-465599598fde" providerId="ADAL" clId="{95D44BD7-FC8D-4C7D-AFD0-C50903788458}" dt="2023-04-19T20:17:34.259" v="4439" actId="1076"/>
          <ac:picMkLst>
            <pc:docMk/>
            <pc:sldMk cId="4118851228" sldId="300"/>
            <ac:picMk id="37890" creationId="{B106F8C7-0BE5-40A7-8027-5FBDF5FA682A}"/>
          </ac:picMkLst>
        </pc:picChg>
        <pc:cxnChg chg="add del">
          <ac:chgData name="BEN KHALFALLAH Hela ItimAsrScoVdf" userId="d55be94f-4073-46ba-88ef-465599598fde" providerId="ADAL" clId="{95D44BD7-FC8D-4C7D-AFD0-C50903788458}" dt="2023-04-19T16:01:49.558" v="2318" actId="26606"/>
          <ac:cxnSpMkLst>
            <pc:docMk/>
            <pc:sldMk cId="4118851228" sldId="300"/>
            <ac:cxnSpMk id="37899" creationId="{15E01FA5-D766-43CA-A83D-E7CF3F04E96F}"/>
          </ac:cxnSpMkLst>
        </pc:cxnChg>
        <pc:cxnChg chg="add del">
          <ac:chgData name="BEN KHALFALLAH Hela ItimAsrScoVdf" userId="d55be94f-4073-46ba-88ef-465599598fde" providerId="ADAL" clId="{95D44BD7-FC8D-4C7D-AFD0-C50903788458}" dt="2023-04-19T16:01:49.558" v="2318" actId="26606"/>
          <ac:cxnSpMkLst>
            <pc:docMk/>
            <pc:sldMk cId="4118851228" sldId="300"/>
            <ac:cxnSpMk id="37903" creationId="{811DCF04-0C7C-44FC-8246-FC8D736B1A71}"/>
          </ac:cxnSpMkLst>
        </pc:cxnChg>
        <pc:cxnChg chg="add del">
          <ac:chgData name="BEN KHALFALLAH Hela ItimAsrScoVdf" userId="d55be94f-4073-46ba-88ef-465599598fde" providerId="ADAL" clId="{95D44BD7-FC8D-4C7D-AFD0-C50903788458}" dt="2023-04-19T16:15:50.942" v="2400" actId="26606"/>
          <ac:cxnSpMkLst>
            <pc:docMk/>
            <pc:sldMk cId="4118851228" sldId="300"/>
            <ac:cxnSpMk id="37912" creationId="{15E01FA5-D766-43CA-A83D-E7CF3F04E96F}"/>
          </ac:cxnSpMkLst>
        </pc:cxnChg>
        <pc:cxnChg chg="add del">
          <ac:chgData name="BEN KHALFALLAH Hela ItimAsrScoVdf" userId="d55be94f-4073-46ba-88ef-465599598fde" providerId="ADAL" clId="{95D44BD7-FC8D-4C7D-AFD0-C50903788458}" dt="2023-04-19T16:15:50.942" v="2400" actId="26606"/>
          <ac:cxnSpMkLst>
            <pc:docMk/>
            <pc:sldMk cId="4118851228" sldId="300"/>
            <ac:cxnSpMk id="37916" creationId="{73741D5B-1709-4CDB-963A-CC3C749412B8}"/>
          </ac:cxnSpMkLst>
        </pc:cxnChg>
        <pc:cxnChg chg="add del">
          <ac:chgData name="BEN KHALFALLAH Hela ItimAsrScoVdf" userId="d55be94f-4073-46ba-88ef-465599598fde" providerId="ADAL" clId="{95D44BD7-FC8D-4C7D-AFD0-C50903788458}" dt="2023-04-19T16:24:58.904" v="2483" actId="26606"/>
          <ac:cxnSpMkLst>
            <pc:docMk/>
            <pc:sldMk cId="4118851228" sldId="300"/>
            <ac:cxnSpMk id="37925" creationId="{15E01FA5-D766-43CA-A83D-E7CF3F04E96F}"/>
          </ac:cxnSpMkLst>
        </pc:cxnChg>
        <pc:cxnChg chg="add del">
          <ac:chgData name="BEN KHALFALLAH Hela ItimAsrScoVdf" userId="d55be94f-4073-46ba-88ef-465599598fde" providerId="ADAL" clId="{95D44BD7-FC8D-4C7D-AFD0-C50903788458}" dt="2023-04-19T16:24:58.904" v="2483" actId="26606"/>
          <ac:cxnSpMkLst>
            <pc:docMk/>
            <pc:sldMk cId="4118851228" sldId="300"/>
            <ac:cxnSpMk id="37929" creationId="{811DCF04-0C7C-44FC-8246-FC8D736B1A71}"/>
          </ac:cxnSpMkLst>
        </pc:cxnChg>
        <pc:cxnChg chg="add del">
          <ac:chgData name="BEN KHALFALLAH Hela ItimAsrScoVdf" userId="d55be94f-4073-46ba-88ef-465599598fde" providerId="ADAL" clId="{95D44BD7-FC8D-4C7D-AFD0-C50903788458}" dt="2023-04-19T16:24:58.876" v="2482" actId="26606"/>
          <ac:cxnSpMkLst>
            <pc:docMk/>
            <pc:sldMk cId="4118851228" sldId="300"/>
            <ac:cxnSpMk id="37938" creationId="{15E01FA5-D766-43CA-A83D-E7CF3F04E96F}"/>
          </ac:cxnSpMkLst>
        </pc:cxnChg>
        <pc:cxnChg chg="add del">
          <ac:chgData name="BEN KHALFALLAH Hela ItimAsrScoVdf" userId="d55be94f-4073-46ba-88ef-465599598fde" providerId="ADAL" clId="{95D44BD7-FC8D-4C7D-AFD0-C50903788458}" dt="2023-04-19T16:24:58.876" v="2482" actId="26606"/>
          <ac:cxnSpMkLst>
            <pc:docMk/>
            <pc:sldMk cId="4118851228" sldId="300"/>
            <ac:cxnSpMk id="37942" creationId="{811DCF04-0C7C-44FC-8246-FC8D736B1A71}"/>
          </ac:cxnSpMkLst>
        </pc:cxnChg>
        <pc:cxnChg chg="add del">
          <ac:chgData name="BEN KHALFALLAH Hela ItimAsrScoVdf" userId="d55be94f-4073-46ba-88ef-465599598fde" providerId="ADAL" clId="{95D44BD7-FC8D-4C7D-AFD0-C50903788458}" dt="2023-04-19T16:25:20.136" v="2490" actId="26606"/>
          <ac:cxnSpMkLst>
            <pc:docMk/>
            <pc:sldMk cId="4118851228" sldId="300"/>
            <ac:cxnSpMk id="37946" creationId="{6722E143-84C1-4F95-937C-78B92D2811CF}"/>
          </ac:cxnSpMkLst>
        </pc:cxnChg>
        <pc:cxnChg chg="add del">
          <ac:chgData name="BEN KHALFALLAH Hela ItimAsrScoVdf" userId="d55be94f-4073-46ba-88ef-465599598fde" providerId="ADAL" clId="{95D44BD7-FC8D-4C7D-AFD0-C50903788458}" dt="2023-04-19T16:25:20.136" v="2490" actId="26606"/>
          <ac:cxnSpMkLst>
            <pc:docMk/>
            <pc:sldMk cId="4118851228" sldId="300"/>
            <ac:cxnSpMk id="37948" creationId="{EB1993F9-CFC5-495F-9F26-19953445357F}"/>
          </ac:cxnSpMkLst>
        </pc:cxnChg>
        <pc:cxnChg chg="add del">
          <ac:chgData name="BEN KHALFALLAH Hela ItimAsrScoVdf" userId="d55be94f-4073-46ba-88ef-465599598fde" providerId="ADAL" clId="{95D44BD7-FC8D-4C7D-AFD0-C50903788458}" dt="2023-04-19T16:25:15.920" v="2487" actId="26606"/>
          <ac:cxnSpMkLst>
            <pc:docMk/>
            <pc:sldMk cId="4118851228" sldId="300"/>
            <ac:cxnSpMk id="37957" creationId="{15E01FA5-D766-43CA-A83D-E7CF3F04E96F}"/>
          </ac:cxnSpMkLst>
        </pc:cxnChg>
        <pc:cxnChg chg="add del">
          <ac:chgData name="BEN KHALFALLAH Hela ItimAsrScoVdf" userId="d55be94f-4073-46ba-88ef-465599598fde" providerId="ADAL" clId="{95D44BD7-FC8D-4C7D-AFD0-C50903788458}" dt="2023-04-19T16:25:15.920" v="2487" actId="26606"/>
          <ac:cxnSpMkLst>
            <pc:docMk/>
            <pc:sldMk cId="4118851228" sldId="300"/>
            <ac:cxnSpMk id="37961" creationId="{811DCF04-0C7C-44FC-8246-FC8D736B1A71}"/>
          </ac:cxnSpMkLst>
        </pc:cxnChg>
        <pc:cxnChg chg="add del">
          <ac:chgData name="BEN KHALFALLAH Hela ItimAsrScoVdf" userId="d55be94f-4073-46ba-88ef-465599598fde" providerId="ADAL" clId="{95D44BD7-FC8D-4C7D-AFD0-C50903788458}" dt="2023-04-19T16:25:20.107" v="2489" actId="26606"/>
          <ac:cxnSpMkLst>
            <pc:docMk/>
            <pc:sldMk cId="4118851228" sldId="300"/>
            <ac:cxnSpMk id="37965" creationId="{15E01FA5-D766-43CA-A83D-E7CF3F04E96F}"/>
          </ac:cxnSpMkLst>
        </pc:cxnChg>
        <pc:cxnChg chg="add del">
          <ac:chgData name="BEN KHALFALLAH Hela ItimAsrScoVdf" userId="d55be94f-4073-46ba-88ef-465599598fde" providerId="ADAL" clId="{95D44BD7-FC8D-4C7D-AFD0-C50903788458}" dt="2023-04-19T16:25:20.107" v="2489" actId="26606"/>
          <ac:cxnSpMkLst>
            <pc:docMk/>
            <pc:sldMk cId="4118851228" sldId="300"/>
            <ac:cxnSpMk id="37967" creationId="{73741D5B-1709-4CDB-963A-CC3C749412B8}"/>
          </ac:cxnSpMkLst>
        </pc:cxnChg>
        <pc:cxnChg chg="add">
          <ac:chgData name="BEN KHALFALLAH Hela ItimAsrScoVdf" userId="d55be94f-4073-46ba-88ef-465599598fde" providerId="ADAL" clId="{95D44BD7-FC8D-4C7D-AFD0-C50903788458}" dt="2023-04-19T16:25:20.136" v="2490" actId="26606"/>
          <ac:cxnSpMkLst>
            <pc:docMk/>
            <pc:sldMk cId="4118851228" sldId="300"/>
            <ac:cxnSpMk id="37971" creationId="{15E01FA5-D766-43CA-A83D-E7CF3F04E96F}"/>
          </ac:cxnSpMkLst>
        </pc:cxnChg>
        <pc:cxnChg chg="add">
          <ac:chgData name="BEN KHALFALLAH Hela ItimAsrScoVdf" userId="d55be94f-4073-46ba-88ef-465599598fde" providerId="ADAL" clId="{95D44BD7-FC8D-4C7D-AFD0-C50903788458}" dt="2023-04-19T16:25:20.136" v="2490" actId="26606"/>
          <ac:cxnSpMkLst>
            <pc:docMk/>
            <pc:sldMk cId="4118851228" sldId="300"/>
            <ac:cxnSpMk id="37974" creationId="{52F50912-06FD-4216-BAD3-21050F59564A}"/>
          </ac:cxnSpMkLst>
        </pc:cxnChg>
      </pc:sldChg>
      <pc:sldChg chg="addSp delSp modSp add del mod setBg">
        <pc:chgData name="BEN KHALFALLAH Hela ItimAsrScoVdf" userId="d55be94f-4073-46ba-88ef-465599598fde" providerId="ADAL" clId="{95D44BD7-FC8D-4C7D-AFD0-C50903788458}" dt="2023-04-19T16:21:37.350" v="2475" actId="47"/>
        <pc:sldMkLst>
          <pc:docMk/>
          <pc:sldMk cId="356122549" sldId="301"/>
        </pc:sldMkLst>
        <pc:spChg chg="mod">
          <ac:chgData name="BEN KHALFALLAH Hela ItimAsrScoVdf" userId="d55be94f-4073-46ba-88ef-465599598fde" providerId="ADAL" clId="{95D44BD7-FC8D-4C7D-AFD0-C50903788458}" dt="2023-04-19T16:15:24.047" v="2395" actId="26606"/>
          <ac:spMkLst>
            <pc:docMk/>
            <pc:sldMk cId="356122549" sldId="301"/>
            <ac:spMk id="2" creationId="{18B312AE-80D9-432B-A73E-A144BD105556}"/>
          </ac:spMkLst>
        </pc:spChg>
        <pc:spChg chg="add del mod">
          <ac:chgData name="BEN KHALFALLAH Hela ItimAsrScoVdf" userId="d55be94f-4073-46ba-88ef-465599598fde" providerId="ADAL" clId="{95D44BD7-FC8D-4C7D-AFD0-C50903788458}" dt="2023-04-19T16:00:52.329" v="2310" actId="21"/>
          <ac:spMkLst>
            <pc:docMk/>
            <pc:sldMk cId="356122549" sldId="301"/>
            <ac:spMk id="10" creationId="{57842DB1-0730-49A5-A0E6-7620CB9E58E8}"/>
          </ac:spMkLst>
        </pc:spChg>
        <pc:spChg chg="add del mod">
          <ac:chgData name="BEN KHALFALLAH Hela ItimAsrScoVdf" userId="d55be94f-4073-46ba-88ef-465599598fde" providerId="ADAL" clId="{95D44BD7-FC8D-4C7D-AFD0-C50903788458}" dt="2023-04-19T16:15:12.011" v="2390" actId="21"/>
          <ac:spMkLst>
            <pc:docMk/>
            <pc:sldMk cId="356122549" sldId="301"/>
            <ac:spMk id="16" creationId="{943AB377-A698-46E8-875D-512090813C3A}"/>
          </ac:spMkLst>
        </pc:spChg>
        <pc:spChg chg="add mod">
          <ac:chgData name="BEN KHALFALLAH Hela ItimAsrScoVdf" userId="d55be94f-4073-46ba-88ef-465599598fde" providerId="ADAL" clId="{95D44BD7-FC8D-4C7D-AFD0-C50903788458}" dt="2023-04-19T16:15:38.648" v="2398" actId="14100"/>
          <ac:spMkLst>
            <pc:docMk/>
            <pc:sldMk cId="356122549" sldId="301"/>
            <ac:spMk id="33" creationId="{5FFBE91A-449A-4336-B3B0-1EC1EF6C0F5B}"/>
          </ac:spMkLst>
        </pc:spChg>
        <pc:spChg chg="add del">
          <ac:chgData name="BEN KHALFALLAH Hela ItimAsrScoVdf" userId="d55be94f-4073-46ba-88ef-465599598fde" providerId="ADAL" clId="{95D44BD7-FC8D-4C7D-AFD0-C50903788458}" dt="2023-04-19T16:01:01.523" v="2311" actId="26606"/>
          <ac:spMkLst>
            <pc:docMk/>
            <pc:sldMk cId="356122549" sldId="301"/>
            <ac:spMk id="40969" creationId="{3A8EC506-B1DA-46A1-B44D-774E68468E13}"/>
          </ac:spMkLst>
        </pc:spChg>
        <pc:spChg chg="add del">
          <ac:chgData name="BEN KHALFALLAH Hela ItimAsrScoVdf" userId="d55be94f-4073-46ba-88ef-465599598fde" providerId="ADAL" clId="{95D44BD7-FC8D-4C7D-AFD0-C50903788458}" dt="2023-04-19T16:01:01.523" v="2311" actId="26606"/>
          <ac:spMkLst>
            <pc:docMk/>
            <pc:sldMk cId="356122549" sldId="301"/>
            <ac:spMk id="40971" creationId="{BFF30785-305E-45D7-984F-5AA93D3CA561}"/>
          </ac:spMkLst>
        </pc:spChg>
        <pc:spChg chg="add del">
          <ac:chgData name="BEN KHALFALLAH Hela ItimAsrScoVdf" userId="d55be94f-4073-46ba-88ef-465599598fde" providerId="ADAL" clId="{95D44BD7-FC8D-4C7D-AFD0-C50903788458}" dt="2023-04-19T16:01:01.523" v="2311" actId="26606"/>
          <ac:spMkLst>
            <pc:docMk/>
            <pc:sldMk cId="356122549" sldId="301"/>
            <ac:spMk id="40975" creationId="{CA73784B-AC76-4BAD-93AF-C72D0EDFD715}"/>
          </ac:spMkLst>
        </pc:spChg>
        <pc:spChg chg="add del">
          <ac:chgData name="BEN KHALFALLAH Hela ItimAsrScoVdf" userId="d55be94f-4073-46ba-88ef-465599598fde" providerId="ADAL" clId="{95D44BD7-FC8D-4C7D-AFD0-C50903788458}" dt="2023-04-19T16:15:24.047" v="2395" actId="26606"/>
          <ac:spMkLst>
            <pc:docMk/>
            <pc:sldMk cId="356122549" sldId="301"/>
            <ac:spMk id="40982" creationId="{3A8EC506-B1DA-46A1-B44D-774E68468E13}"/>
          </ac:spMkLst>
        </pc:spChg>
        <pc:spChg chg="add del">
          <ac:chgData name="BEN KHALFALLAH Hela ItimAsrScoVdf" userId="d55be94f-4073-46ba-88ef-465599598fde" providerId="ADAL" clId="{95D44BD7-FC8D-4C7D-AFD0-C50903788458}" dt="2023-04-19T16:15:24.047" v="2395" actId="26606"/>
          <ac:spMkLst>
            <pc:docMk/>
            <pc:sldMk cId="356122549" sldId="301"/>
            <ac:spMk id="40984" creationId="{BFF30785-305E-45D7-984F-5AA93D3CA561}"/>
          </ac:spMkLst>
        </pc:spChg>
        <pc:spChg chg="add del">
          <ac:chgData name="BEN KHALFALLAH Hela ItimAsrScoVdf" userId="d55be94f-4073-46ba-88ef-465599598fde" providerId="ADAL" clId="{95D44BD7-FC8D-4C7D-AFD0-C50903788458}" dt="2023-04-19T16:15:24.047" v="2395" actId="26606"/>
          <ac:spMkLst>
            <pc:docMk/>
            <pc:sldMk cId="356122549" sldId="301"/>
            <ac:spMk id="40988" creationId="{2A85F7B3-F4E6-4FBF-B74E-43CAB468F500}"/>
          </ac:spMkLst>
        </pc:spChg>
        <pc:spChg chg="add del">
          <ac:chgData name="BEN KHALFALLAH Hela ItimAsrScoVdf" userId="d55be94f-4073-46ba-88ef-465599598fde" providerId="ADAL" clId="{95D44BD7-FC8D-4C7D-AFD0-C50903788458}" dt="2023-04-19T16:15:21.909" v="2392" actId="26606"/>
          <ac:spMkLst>
            <pc:docMk/>
            <pc:sldMk cId="356122549" sldId="301"/>
            <ac:spMk id="40995" creationId="{3A8EC506-B1DA-46A1-B44D-774E68468E13}"/>
          </ac:spMkLst>
        </pc:spChg>
        <pc:spChg chg="add del">
          <ac:chgData name="BEN KHALFALLAH Hela ItimAsrScoVdf" userId="d55be94f-4073-46ba-88ef-465599598fde" providerId="ADAL" clId="{95D44BD7-FC8D-4C7D-AFD0-C50903788458}" dt="2023-04-19T16:15:21.909" v="2392" actId="26606"/>
          <ac:spMkLst>
            <pc:docMk/>
            <pc:sldMk cId="356122549" sldId="301"/>
            <ac:spMk id="40997" creationId="{BFF30785-305E-45D7-984F-5AA93D3CA561}"/>
          </ac:spMkLst>
        </pc:spChg>
        <pc:spChg chg="add del">
          <ac:chgData name="BEN KHALFALLAH Hela ItimAsrScoVdf" userId="d55be94f-4073-46ba-88ef-465599598fde" providerId="ADAL" clId="{95D44BD7-FC8D-4C7D-AFD0-C50903788458}" dt="2023-04-19T16:15:21.909" v="2392" actId="26606"/>
          <ac:spMkLst>
            <pc:docMk/>
            <pc:sldMk cId="356122549" sldId="301"/>
            <ac:spMk id="41001" creationId="{CA73784B-AC76-4BAD-93AF-C72D0EDFD715}"/>
          </ac:spMkLst>
        </pc:spChg>
        <pc:spChg chg="add del">
          <ac:chgData name="BEN KHALFALLAH Hela ItimAsrScoVdf" userId="d55be94f-4073-46ba-88ef-465599598fde" providerId="ADAL" clId="{95D44BD7-FC8D-4C7D-AFD0-C50903788458}" dt="2023-04-19T16:15:24.017" v="2394" actId="26606"/>
          <ac:spMkLst>
            <pc:docMk/>
            <pc:sldMk cId="356122549" sldId="301"/>
            <ac:spMk id="41005" creationId="{3A8EC506-B1DA-46A1-B44D-774E68468E13}"/>
          </ac:spMkLst>
        </pc:spChg>
        <pc:spChg chg="add del">
          <ac:chgData name="BEN KHALFALLAH Hela ItimAsrScoVdf" userId="d55be94f-4073-46ba-88ef-465599598fde" providerId="ADAL" clId="{95D44BD7-FC8D-4C7D-AFD0-C50903788458}" dt="2023-04-19T16:15:24.017" v="2394" actId="26606"/>
          <ac:spMkLst>
            <pc:docMk/>
            <pc:sldMk cId="356122549" sldId="301"/>
            <ac:spMk id="41006" creationId="{BFF30785-305E-45D7-984F-5AA93D3CA561}"/>
          </ac:spMkLst>
        </pc:spChg>
        <pc:spChg chg="add del">
          <ac:chgData name="BEN KHALFALLAH Hela ItimAsrScoVdf" userId="d55be94f-4073-46ba-88ef-465599598fde" providerId="ADAL" clId="{95D44BD7-FC8D-4C7D-AFD0-C50903788458}" dt="2023-04-19T16:15:24.017" v="2394" actId="26606"/>
          <ac:spMkLst>
            <pc:docMk/>
            <pc:sldMk cId="356122549" sldId="301"/>
            <ac:spMk id="41008" creationId="{2A85F7B3-F4E6-4FBF-B74E-43CAB468F500}"/>
          </ac:spMkLst>
        </pc:spChg>
        <pc:spChg chg="add">
          <ac:chgData name="BEN KHALFALLAH Hela ItimAsrScoVdf" userId="d55be94f-4073-46ba-88ef-465599598fde" providerId="ADAL" clId="{95D44BD7-FC8D-4C7D-AFD0-C50903788458}" dt="2023-04-19T16:15:24.047" v="2395" actId="26606"/>
          <ac:spMkLst>
            <pc:docMk/>
            <pc:sldMk cId="356122549" sldId="301"/>
            <ac:spMk id="41011" creationId="{3A8EC506-B1DA-46A1-B44D-774E68468E13}"/>
          </ac:spMkLst>
        </pc:spChg>
        <pc:spChg chg="add">
          <ac:chgData name="BEN KHALFALLAH Hela ItimAsrScoVdf" userId="d55be94f-4073-46ba-88ef-465599598fde" providerId="ADAL" clId="{95D44BD7-FC8D-4C7D-AFD0-C50903788458}" dt="2023-04-19T16:15:24.047" v="2395" actId="26606"/>
          <ac:spMkLst>
            <pc:docMk/>
            <pc:sldMk cId="356122549" sldId="301"/>
            <ac:spMk id="41012" creationId="{BFF30785-305E-45D7-984F-5AA93D3CA561}"/>
          </ac:spMkLst>
        </pc:spChg>
        <pc:spChg chg="add">
          <ac:chgData name="BEN KHALFALLAH Hela ItimAsrScoVdf" userId="d55be94f-4073-46ba-88ef-465599598fde" providerId="ADAL" clId="{95D44BD7-FC8D-4C7D-AFD0-C50903788458}" dt="2023-04-19T16:15:24.047" v="2395" actId="26606"/>
          <ac:spMkLst>
            <pc:docMk/>
            <pc:sldMk cId="356122549" sldId="301"/>
            <ac:spMk id="41014" creationId="{CA73784B-AC76-4BAD-93AF-C72D0EDFD715}"/>
          </ac:spMkLst>
        </pc:spChg>
        <pc:picChg chg="add del mod">
          <ac:chgData name="BEN KHALFALLAH Hela ItimAsrScoVdf" userId="d55be94f-4073-46ba-88ef-465599598fde" providerId="ADAL" clId="{95D44BD7-FC8D-4C7D-AFD0-C50903788458}" dt="2023-04-19T15:42:40.136" v="2184" actId="478"/>
          <ac:picMkLst>
            <pc:docMk/>
            <pc:sldMk cId="356122549" sldId="301"/>
            <ac:picMk id="40962" creationId="{54C05089-2CCF-45AD-A720-50CA38D387F5}"/>
          </ac:picMkLst>
        </pc:picChg>
        <pc:picChg chg="add del mod">
          <ac:chgData name="BEN KHALFALLAH Hela ItimAsrScoVdf" userId="d55be94f-4073-46ba-88ef-465599598fde" providerId="ADAL" clId="{95D44BD7-FC8D-4C7D-AFD0-C50903788458}" dt="2023-04-19T16:15:04.839" v="2387" actId="478"/>
          <ac:picMkLst>
            <pc:docMk/>
            <pc:sldMk cId="356122549" sldId="301"/>
            <ac:picMk id="40964" creationId="{C4061F4C-AC5B-4937-A653-54EF6B2EBC34}"/>
          </ac:picMkLst>
        </pc:picChg>
        <pc:picChg chg="add mod">
          <ac:chgData name="BEN KHALFALLAH Hela ItimAsrScoVdf" userId="d55be94f-4073-46ba-88ef-465599598fde" providerId="ADAL" clId="{95D44BD7-FC8D-4C7D-AFD0-C50903788458}" dt="2023-04-19T16:15:24.047" v="2395" actId="26606"/>
          <ac:picMkLst>
            <pc:docMk/>
            <pc:sldMk cId="356122549" sldId="301"/>
            <ac:picMk id="40966" creationId="{33E2B0DF-7B77-4291-8778-6FEF1D6DCE14}"/>
          </ac:picMkLst>
        </pc:picChg>
        <pc:cxnChg chg="add del">
          <ac:chgData name="BEN KHALFALLAH Hela ItimAsrScoVdf" userId="d55be94f-4073-46ba-88ef-465599598fde" providerId="ADAL" clId="{95D44BD7-FC8D-4C7D-AFD0-C50903788458}" dt="2023-04-19T16:01:01.523" v="2311" actId="26606"/>
          <ac:cxnSpMkLst>
            <pc:docMk/>
            <pc:sldMk cId="356122549" sldId="301"/>
            <ac:cxnSpMk id="40973" creationId="{15E01FA5-D766-43CA-A83D-E7CF3F04E96F}"/>
          </ac:cxnSpMkLst>
        </pc:cxnChg>
        <pc:cxnChg chg="add del">
          <ac:chgData name="BEN KHALFALLAH Hela ItimAsrScoVdf" userId="d55be94f-4073-46ba-88ef-465599598fde" providerId="ADAL" clId="{95D44BD7-FC8D-4C7D-AFD0-C50903788458}" dt="2023-04-19T16:01:01.523" v="2311" actId="26606"/>
          <ac:cxnSpMkLst>
            <pc:docMk/>
            <pc:sldMk cId="356122549" sldId="301"/>
            <ac:cxnSpMk id="40977" creationId="{811DCF04-0C7C-44FC-8246-FC8D736B1A71}"/>
          </ac:cxnSpMkLst>
        </pc:cxnChg>
        <pc:cxnChg chg="add del">
          <ac:chgData name="BEN KHALFALLAH Hela ItimAsrScoVdf" userId="d55be94f-4073-46ba-88ef-465599598fde" providerId="ADAL" clId="{95D44BD7-FC8D-4C7D-AFD0-C50903788458}" dt="2023-04-19T16:15:24.047" v="2395" actId="26606"/>
          <ac:cxnSpMkLst>
            <pc:docMk/>
            <pc:sldMk cId="356122549" sldId="301"/>
            <ac:cxnSpMk id="40986" creationId="{15E01FA5-D766-43CA-A83D-E7CF3F04E96F}"/>
          </ac:cxnSpMkLst>
        </pc:cxnChg>
        <pc:cxnChg chg="add del">
          <ac:chgData name="BEN KHALFALLAH Hela ItimAsrScoVdf" userId="d55be94f-4073-46ba-88ef-465599598fde" providerId="ADAL" clId="{95D44BD7-FC8D-4C7D-AFD0-C50903788458}" dt="2023-04-19T16:15:24.047" v="2395" actId="26606"/>
          <ac:cxnSpMkLst>
            <pc:docMk/>
            <pc:sldMk cId="356122549" sldId="301"/>
            <ac:cxnSpMk id="40990" creationId="{73741D5B-1709-4CDB-963A-CC3C749412B8}"/>
          </ac:cxnSpMkLst>
        </pc:cxnChg>
        <pc:cxnChg chg="add del">
          <ac:chgData name="BEN KHALFALLAH Hela ItimAsrScoVdf" userId="d55be94f-4073-46ba-88ef-465599598fde" providerId="ADAL" clId="{95D44BD7-FC8D-4C7D-AFD0-C50903788458}" dt="2023-04-19T16:15:21.909" v="2392" actId="26606"/>
          <ac:cxnSpMkLst>
            <pc:docMk/>
            <pc:sldMk cId="356122549" sldId="301"/>
            <ac:cxnSpMk id="40999" creationId="{15E01FA5-D766-43CA-A83D-E7CF3F04E96F}"/>
          </ac:cxnSpMkLst>
        </pc:cxnChg>
        <pc:cxnChg chg="add del">
          <ac:chgData name="BEN KHALFALLAH Hela ItimAsrScoVdf" userId="d55be94f-4073-46ba-88ef-465599598fde" providerId="ADAL" clId="{95D44BD7-FC8D-4C7D-AFD0-C50903788458}" dt="2023-04-19T16:15:21.909" v="2392" actId="26606"/>
          <ac:cxnSpMkLst>
            <pc:docMk/>
            <pc:sldMk cId="356122549" sldId="301"/>
            <ac:cxnSpMk id="41003" creationId="{811DCF04-0C7C-44FC-8246-FC8D736B1A71}"/>
          </ac:cxnSpMkLst>
        </pc:cxnChg>
        <pc:cxnChg chg="add del">
          <ac:chgData name="BEN KHALFALLAH Hela ItimAsrScoVdf" userId="d55be94f-4073-46ba-88ef-465599598fde" providerId="ADAL" clId="{95D44BD7-FC8D-4C7D-AFD0-C50903788458}" dt="2023-04-19T16:15:24.017" v="2394" actId="26606"/>
          <ac:cxnSpMkLst>
            <pc:docMk/>
            <pc:sldMk cId="356122549" sldId="301"/>
            <ac:cxnSpMk id="41007" creationId="{15E01FA5-D766-43CA-A83D-E7CF3F04E96F}"/>
          </ac:cxnSpMkLst>
        </pc:cxnChg>
        <pc:cxnChg chg="add del">
          <ac:chgData name="BEN KHALFALLAH Hela ItimAsrScoVdf" userId="d55be94f-4073-46ba-88ef-465599598fde" providerId="ADAL" clId="{95D44BD7-FC8D-4C7D-AFD0-C50903788458}" dt="2023-04-19T16:15:24.017" v="2394" actId="26606"/>
          <ac:cxnSpMkLst>
            <pc:docMk/>
            <pc:sldMk cId="356122549" sldId="301"/>
            <ac:cxnSpMk id="41009" creationId="{73741D5B-1709-4CDB-963A-CC3C749412B8}"/>
          </ac:cxnSpMkLst>
        </pc:cxnChg>
        <pc:cxnChg chg="add">
          <ac:chgData name="BEN KHALFALLAH Hela ItimAsrScoVdf" userId="d55be94f-4073-46ba-88ef-465599598fde" providerId="ADAL" clId="{95D44BD7-FC8D-4C7D-AFD0-C50903788458}" dt="2023-04-19T16:15:24.047" v="2395" actId="26606"/>
          <ac:cxnSpMkLst>
            <pc:docMk/>
            <pc:sldMk cId="356122549" sldId="301"/>
            <ac:cxnSpMk id="41013" creationId="{15E01FA5-D766-43CA-A83D-E7CF3F04E96F}"/>
          </ac:cxnSpMkLst>
        </pc:cxnChg>
        <pc:cxnChg chg="add">
          <ac:chgData name="BEN KHALFALLAH Hela ItimAsrScoVdf" userId="d55be94f-4073-46ba-88ef-465599598fde" providerId="ADAL" clId="{95D44BD7-FC8D-4C7D-AFD0-C50903788458}" dt="2023-04-19T16:15:24.047" v="2395" actId="26606"/>
          <ac:cxnSpMkLst>
            <pc:docMk/>
            <pc:sldMk cId="356122549" sldId="301"/>
            <ac:cxnSpMk id="41015" creationId="{811DCF04-0C7C-44FC-8246-FC8D736B1A71}"/>
          </ac:cxnSpMkLst>
        </pc:cxnChg>
      </pc:sldChg>
      <pc:sldChg chg="addSp delSp modSp add mod ord setBg modClrScheme chgLayout">
        <pc:chgData name="BEN KHALFALLAH Hela ItimAsrScoVdf" userId="d55be94f-4073-46ba-88ef-465599598fde" providerId="ADAL" clId="{95D44BD7-FC8D-4C7D-AFD0-C50903788458}" dt="2023-04-19T20:16:42.690" v="4431" actId="108"/>
        <pc:sldMkLst>
          <pc:docMk/>
          <pc:sldMk cId="2670439990" sldId="302"/>
        </pc:sldMkLst>
        <pc:spChg chg="mod ord">
          <ac:chgData name="BEN KHALFALLAH Hela ItimAsrScoVdf" userId="d55be94f-4073-46ba-88ef-465599598fde" providerId="ADAL" clId="{95D44BD7-FC8D-4C7D-AFD0-C50903788458}" dt="2023-04-19T16:20:28.958" v="2440" actId="20577"/>
          <ac:spMkLst>
            <pc:docMk/>
            <pc:sldMk cId="2670439990" sldId="302"/>
            <ac:spMk id="2" creationId="{18B312AE-80D9-432B-A73E-A144BD105556}"/>
          </ac:spMkLst>
        </pc:spChg>
        <pc:spChg chg="add del mod">
          <ac:chgData name="BEN KHALFALLAH Hela ItimAsrScoVdf" userId="d55be94f-4073-46ba-88ef-465599598fde" providerId="ADAL" clId="{95D44BD7-FC8D-4C7D-AFD0-C50903788458}" dt="2023-04-19T15:29:55.876" v="2130" actId="21"/>
          <ac:spMkLst>
            <pc:docMk/>
            <pc:sldMk cId="2670439990" sldId="302"/>
            <ac:spMk id="4" creationId="{340FC32C-D125-440C-A993-5B3214F18558}"/>
          </ac:spMkLst>
        </pc:spChg>
        <pc:spChg chg="add mod ord">
          <ac:chgData name="BEN KHALFALLAH Hela ItimAsrScoVdf" userId="d55be94f-4073-46ba-88ef-465599598fde" providerId="ADAL" clId="{95D44BD7-FC8D-4C7D-AFD0-C50903788458}" dt="2023-04-19T15:33:03.223" v="2161" actId="26606"/>
          <ac:spMkLst>
            <pc:docMk/>
            <pc:sldMk cId="2670439990" sldId="302"/>
            <ac:spMk id="5" creationId="{895C5598-FD09-42DC-9117-684C725EB838}"/>
          </ac:spMkLst>
        </pc:spChg>
        <pc:spChg chg="add del">
          <ac:chgData name="BEN KHALFALLAH Hela ItimAsrScoVdf" userId="d55be94f-4073-46ba-88ef-465599598fde" providerId="ADAL" clId="{95D44BD7-FC8D-4C7D-AFD0-C50903788458}" dt="2023-04-19T15:33:03.223" v="2161" actId="26606"/>
          <ac:spMkLst>
            <pc:docMk/>
            <pc:sldMk cId="2670439990" sldId="302"/>
            <ac:spMk id="9" creationId="{C1A9B9E1-AE3D-4F69-9670-71C92ED1BCEE}"/>
          </ac:spMkLst>
        </pc:spChg>
        <pc:spChg chg="add del">
          <ac:chgData name="BEN KHALFALLAH Hela ItimAsrScoVdf" userId="d55be94f-4073-46ba-88ef-465599598fde" providerId="ADAL" clId="{95D44BD7-FC8D-4C7D-AFD0-C50903788458}" dt="2023-04-19T15:30:15.473" v="2134" actId="26606"/>
          <ac:spMkLst>
            <pc:docMk/>
            <pc:sldMk cId="2670439990" sldId="302"/>
            <ac:spMk id="12" creationId="{C1A9B9E1-AE3D-4F69-9670-71C92ED1BCEE}"/>
          </ac:spMkLst>
        </pc:spChg>
        <pc:spChg chg="add del mod">
          <ac:chgData name="BEN KHALFALLAH Hela ItimAsrScoVdf" userId="d55be94f-4073-46ba-88ef-465599598fde" providerId="ADAL" clId="{95D44BD7-FC8D-4C7D-AFD0-C50903788458}" dt="2023-04-19T15:32:53.508" v="2154" actId="21"/>
          <ac:spMkLst>
            <pc:docMk/>
            <pc:sldMk cId="2670439990" sldId="302"/>
            <ac:spMk id="13" creationId="{6E6548E6-33F8-430F-976D-5CB73BA08A13}"/>
          </ac:spMkLst>
        </pc:spChg>
        <pc:spChg chg="add del mod">
          <ac:chgData name="BEN KHALFALLAH Hela ItimAsrScoVdf" userId="d55be94f-4073-46ba-88ef-465599598fde" providerId="ADAL" clId="{95D44BD7-FC8D-4C7D-AFD0-C50903788458}" dt="2023-04-19T15:32:53.508" v="2154" actId="21"/>
          <ac:spMkLst>
            <pc:docMk/>
            <pc:sldMk cId="2670439990" sldId="302"/>
            <ac:spMk id="15" creationId="{647CA6C1-EAAF-4735-AD44-0FCE2459FB3B}"/>
          </ac:spMkLst>
        </pc:spChg>
        <pc:spChg chg="add del">
          <ac:chgData name="BEN KHALFALLAH Hela ItimAsrScoVdf" userId="d55be94f-4073-46ba-88ef-465599598fde" providerId="ADAL" clId="{95D44BD7-FC8D-4C7D-AFD0-C50903788458}" dt="2023-04-19T15:33:01.836" v="2158" actId="26606"/>
          <ac:spMkLst>
            <pc:docMk/>
            <pc:sldMk cId="2670439990" sldId="302"/>
            <ac:spMk id="16" creationId="{A23430B4-C2B6-48DA-A79F-757492AF8EB6}"/>
          </ac:spMkLst>
        </pc:spChg>
        <pc:spChg chg="add">
          <ac:chgData name="BEN KHALFALLAH Hela ItimAsrScoVdf" userId="d55be94f-4073-46ba-88ef-465599598fde" providerId="ADAL" clId="{95D44BD7-FC8D-4C7D-AFD0-C50903788458}" dt="2023-04-19T15:33:03.223" v="2161" actId="26606"/>
          <ac:spMkLst>
            <pc:docMk/>
            <pc:sldMk cId="2670439990" sldId="302"/>
            <ac:spMk id="18" creationId="{A23430B4-C2B6-48DA-A79F-757492AF8EB6}"/>
          </ac:spMkLst>
        </pc:spChg>
        <pc:spChg chg="add mod">
          <ac:chgData name="BEN KHALFALLAH Hela ItimAsrScoVdf" userId="d55be94f-4073-46ba-88ef-465599598fde" providerId="ADAL" clId="{95D44BD7-FC8D-4C7D-AFD0-C50903788458}" dt="2023-04-19T15:33:12.950" v="2163" actId="1076"/>
          <ac:spMkLst>
            <pc:docMk/>
            <pc:sldMk cId="2670439990" sldId="302"/>
            <ac:spMk id="20" creationId="{AB64C2E0-4280-435A-95AA-43AFD47C596C}"/>
          </ac:spMkLst>
        </pc:spChg>
        <pc:spChg chg="add mod">
          <ac:chgData name="BEN KHALFALLAH Hela ItimAsrScoVdf" userId="d55be94f-4073-46ba-88ef-465599598fde" providerId="ADAL" clId="{95D44BD7-FC8D-4C7D-AFD0-C50903788458}" dt="2023-04-19T15:33:17.098" v="2164" actId="1076"/>
          <ac:spMkLst>
            <pc:docMk/>
            <pc:sldMk cId="2670439990" sldId="302"/>
            <ac:spMk id="21" creationId="{8C336F7E-1FA3-42B6-AF94-15782ED3D3B6}"/>
          </ac:spMkLst>
        </pc:spChg>
        <pc:picChg chg="add mod">
          <ac:chgData name="BEN KHALFALLAH Hela ItimAsrScoVdf" userId="d55be94f-4073-46ba-88ef-465599598fde" providerId="ADAL" clId="{95D44BD7-FC8D-4C7D-AFD0-C50903788458}" dt="2023-04-19T20:16:42.690" v="4431" actId="108"/>
          <ac:picMkLst>
            <pc:docMk/>
            <pc:sldMk cId="2670439990" sldId="302"/>
            <ac:picMk id="7" creationId="{E7D9ED0F-95BC-4F0F-B1F6-BB9EBB0E821C}"/>
          </ac:picMkLst>
        </pc:picChg>
        <pc:picChg chg="add del mod">
          <ac:chgData name="BEN KHALFALLAH Hela ItimAsrScoVdf" userId="d55be94f-4073-46ba-88ef-465599598fde" providerId="ADAL" clId="{95D44BD7-FC8D-4C7D-AFD0-C50903788458}" dt="2023-04-19T15:29:49.261" v="2127" actId="478"/>
          <ac:picMkLst>
            <pc:docMk/>
            <pc:sldMk cId="2670439990" sldId="302"/>
            <ac:picMk id="38914" creationId="{4076566E-4490-4C29-9913-0F71E6B62578}"/>
          </ac:picMkLst>
        </pc:picChg>
        <pc:cxnChg chg="add del">
          <ac:chgData name="BEN KHALFALLAH Hela ItimAsrScoVdf" userId="d55be94f-4073-46ba-88ef-465599598fde" providerId="ADAL" clId="{95D44BD7-FC8D-4C7D-AFD0-C50903788458}" dt="2023-04-19T15:33:03.223" v="2161" actId="26606"/>
          <ac:cxnSpMkLst>
            <pc:docMk/>
            <pc:sldMk cId="2670439990" sldId="302"/>
            <ac:cxnSpMk id="10" creationId="{3234ED8A-BEE3-4F34-B45B-731E1E292E3C}"/>
          </ac:cxnSpMkLst>
        </pc:cxnChg>
        <pc:cxnChg chg="add del">
          <ac:chgData name="BEN KHALFALLAH Hela ItimAsrScoVdf" userId="d55be94f-4073-46ba-88ef-465599598fde" providerId="ADAL" clId="{95D44BD7-FC8D-4C7D-AFD0-C50903788458}" dt="2023-04-19T15:30:15.473" v="2134" actId="26606"/>
          <ac:cxnSpMkLst>
            <pc:docMk/>
            <pc:sldMk cId="2670439990" sldId="302"/>
            <ac:cxnSpMk id="14" creationId="{3234ED8A-BEE3-4F34-B45B-731E1E292E3C}"/>
          </ac:cxnSpMkLst>
        </pc:cxnChg>
        <pc:cxnChg chg="add del">
          <ac:chgData name="BEN KHALFALLAH Hela ItimAsrScoVdf" userId="d55be94f-4073-46ba-88ef-465599598fde" providerId="ADAL" clId="{95D44BD7-FC8D-4C7D-AFD0-C50903788458}" dt="2023-04-19T15:33:01.836" v="2158" actId="26606"/>
          <ac:cxnSpMkLst>
            <pc:docMk/>
            <pc:sldMk cId="2670439990" sldId="302"/>
            <ac:cxnSpMk id="17" creationId="{7153BDBF-1B08-496E-BED4-E0DE721A00AB}"/>
          </ac:cxnSpMkLst>
        </pc:cxnChg>
        <pc:cxnChg chg="add">
          <ac:chgData name="BEN KHALFALLAH Hela ItimAsrScoVdf" userId="d55be94f-4073-46ba-88ef-465599598fde" providerId="ADAL" clId="{95D44BD7-FC8D-4C7D-AFD0-C50903788458}" dt="2023-04-19T15:33:03.223" v="2161" actId="26606"/>
          <ac:cxnSpMkLst>
            <pc:docMk/>
            <pc:sldMk cId="2670439990" sldId="302"/>
            <ac:cxnSpMk id="19" creationId="{7153BDBF-1B08-496E-BED4-E0DE721A00AB}"/>
          </ac:cxnSpMkLst>
        </pc:cxnChg>
      </pc:sldChg>
      <pc:sldChg chg="add del">
        <pc:chgData name="BEN KHALFALLAH Hela ItimAsrScoVdf" userId="d55be94f-4073-46ba-88ef-465599598fde" providerId="ADAL" clId="{95D44BD7-FC8D-4C7D-AFD0-C50903788458}" dt="2023-04-19T16:54:14.354" v="2716" actId="47"/>
        <pc:sldMkLst>
          <pc:docMk/>
          <pc:sldMk cId="1589019342" sldId="303"/>
        </pc:sldMkLst>
      </pc:sldChg>
      <pc:sldChg chg="addSp delSp modSp add del mod">
        <pc:chgData name="BEN KHALFALLAH Hela ItimAsrScoVdf" userId="d55be94f-4073-46ba-88ef-465599598fde" providerId="ADAL" clId="{95D44BD7-FC8D-4C7D-AFD0-C50903788458}" dt="2023-04-19T15:43:19.132" v="2190" actId="47"/>
        <pc:sldMkLst>
          <pc:docMk/>
          <pc:sldMk cId="4217657436" sldId="304"/>
        </pc:sldMkLst>
        <pc:spChg chg="mod">
          <ac:chgData name="BEN KHALFALLAH Hela ItimAsrScoVdf" userId="d55be94f-4073-46ba-88ef-465599598fde" providerId="ADAL" clId="{95D44BD7-FC8D-4C7D-AFD0-C50903788458}" dt="2023-04-19T15:39:57.130" v="2177" actId="20577"/>
          <ac:spMkLst>
            <pc:docMk/>
            <pc:sldMk cId="4217657436" sldId="304"/>
            <ac:spMk id="2" creationId="{18B312AE-80D9-432B-A73E-A144BD105556}"/>
          </ac:spMkLst>
        </pc:spChg>
        <pc:spChg chg="del">
          <ac:chgData name="BEN KHALFALLAH Hela ItimAsrScoVdf" userId="d55be94f-4073-46ba-88ef-465599598fde" providerId="ADAL" clId="{95D44BD7-FC8D-4C7D-AFD0-C50903788458}" dt="2023-04-19T15:39:40.213" v="2169" actId="21"/>
          <ac:spMkLst>
            <pc:docMk/>
            <pc:sldMk cId="4217657436" sldId="304"/>
            <ac:spMk id="12" creationId="{CCD6A4D2-67F6-4EA2-8647-A36CFB088804}"/>
          </ac:spMkLst>
        </pc:spChg>
        <pc:spChg chg="add mod">
          <ac:chgData name="BEN KHALFALLAH Hela ItimAsrScoVdf" userId="d55be94f-4073-46ba-88ef-465599598fde" providerId="ADAL" clId="{95D44BD7-FC8D-4C7D-AFD0-C50903788458}" dt="2023-04-19T15:39:51.496" v="2175"/>
          <ac:spMkLst>
            <pc:docMk/>
            <pc:sldMk cId="4217657436" sldId="304"/>
            <ac:spMk id="26" creationId="{A8445042-482D-42CE-8D5D-18466F31603B}"/>
          </ac:spMkLst>
        </pc:spChg>
        <pc:spChg chg="add del">
          <ac:chgData name="BEN KHALFALLAH Hela ItimAsrScoVdf" userId="d55be94f-4073-46ba-88ef-465599598fde" providerId="ADAL" clId="{95D44BD7-FC8D-4C7D-AFD0-C50903788458}" dt="2023-04-19T15:39:49.591" v="2174" actId="26606"/>
          <ac:spMkLst>
            <pc:docMk/>
            <pc:sldMk cId="4217657436" sldId="304"/>
            <ac:spMk id="37895" creationId="{3A8EC506-B1DA-46A1-B44D-774E68468E13}"/>
          </ac:spMkLst>
        </pc:spChg>
        <pc:spChg chg="add del">
          <ac:chgData name="BEN KHALFALLAH Hela ItimAsrScoVdf" userId="d55be94f-4073-46ba-88ef-465599598fde" providerId="ADAL" clId="{95D44BD7-FC8D-4C7D-AFD0-C50903788458}" dt="2023-04-19T15:39:49.591" v="2174" actId="26606"/>
          <ac:spMkLst>
            <pc:docMk/>
            <pc:sldMk cId="4217657436" sldId="304"/>
            <ac:spMk id="37897" creationId="{BFF30785-305E-45D7-984F-5AA93D3CA561}"/>
          </ac:spMkLst>
        </pc:spChg>
        <pc:spChg chg="add del">
          <ac:chgData name="BEN KHALFALLAH Hela ItimAsrScoVdf" userId="d55be94f-4073-46ba-88ef-465599598fde" providerId="ADAL" clId="{95D44BD7-FC8D-4C7D-AFD0-C50903788458}" dt="2023-04-19T15:39:49.591" v="2174" actId="26606"/>
          <ac:spMkLst>
            <pc:docMk/>
            <pc:sldMk cId="4217657436" sldId="304"/>
            <ac:spMk id="37901" creationId="{CA73784B-AC76-4BAD-93AF-C72D0EDFD715}"/>
          </ac:spMkLst>
        </pc:spChg>
        <pc:spChg chg="add del">
          <ac:chgData name="BEN KHALFALLAH Hela ItimAsrScoVdf" userId="d55be94f-4073-46ba-88ef-465599598fde" providerId="ADAL" clId="{95D44BD7-FC8D-4C7D-AFD0-C50903788458}" dt="2023-04-19T15:39:48.678" v="2171" actId="26606"/>
          <ac:spMkLst>
            <pc:docMk/>
            <pc:sldMk cId="4217657436" sldId="304"/>
            <ac:spMk id="39943" creationId="{3A8EC506-B1DA-46A1-B44D-774E68468E13}"/>
          </ac:spMkLst>
        </pc:spChg>
        <pc:spChg chg="add del">
          <ac:chgData name="BEN KHALFALLAH Hela ItimAsrScoVdf" userId="d55be94f-4073-46ba-88ef-465599598fde" providerId="ADAL" clId="{95D44BD7-FC8D-4C7D-AFD0-C50903788458}" dt="2023-04-19T15:39:48.678" v="2171" actId="26606"/>
          <ac:spMkLst>
            <pc:docMk/>
            <pc:sldMk cId="4217657436" sldId="304"/>
            <ac:spMk id="39945" creationId="{BFF30785-305E-45D7-984F-5AA93D3CA561}"/>
          </ac:spMkLst>
        </pc:spChg>
        <pc:spChg chg="add del">
          <ac:chgData name="BEN KHALFALLAH Hela ItimAsrScoVdf" userId="d55be94f-4073-46ba-88ef-465599598fde" providerId="ADAL" clId="{95D44BD7-FC8D-4C7D-AFD0-C50903788458}" dt="2023-04-19T15:39:48.678" v="2171" actId="26606"/>
          <ac:spMkLst>
            <pc:docMk/>
            <pc:sldMk cId="4217657436" sldId="304"/>
            <ac:spMk id="39949" creationId="{CA73784B-AC76-4BAD-93AF-C72D0EDFD715}"/>
          </ac:spMkLst>
        </pc:spChg>
        <pc:spChg chg="add del">
          <ac:chgData name="BEN KHALFALLAH Hela ItimAsrScoVdf" userId="d55be94f-4073-46ba-88ef-465599598fde" providerId="ADAL" clId="{95D44BD7-FC8D-4C7D-AFD0-C50903788458}" dt="2023-04-19T15:39:49.566" v="2173" actId="26606"/>
          <ac:spMkLst>
            <pc:docMk/>
            <pc:sldMk cId="4217657436" sldId="304"/>
            <ac:spMk id="39953" creationId="{3A8EC506-B1DA-46A1-B44D-774E68468E13}"/>
          </ac:spMkLst>
        </pc:spChg>
        <pc:spChg chg="add del">
          <ac:chgData name="BEN KHALFALLAH Hela ItimAsrScoVdf" userId="d55be94f-4073-46ba-88ef-465599598fde" providerId="ADAL" clId="{95D44BD7-FC8D-4C7D-AFD0-C50903788458}" dt="2023-04-19T15:39:49.566" v="2173" actId="26606"/>
          <ac:spMkLst>
            <pc:docMk/>
            <pc:sldMk cId="4217657436" sldId="304"/>
            <ac:spMk id="39954" creationId="{BFF30785-305E-45D7-984F-5AA93D3CA561}"/>
          </ac:spMkLst>
        </pc:spChg>
        <pc:spChg chg="add del">
          <ac:chgData name="BEN KHALFALLAH Hela ItimAsrScoVdf" userId="d55be94f-4073-46ba-88ef-465599598fde" providerId="ADAL" clId="{95D44BD7-FC8D-4C7D-AFD0-C50903788458}" dt="2023-04-19T15:39:49.566" v="2173" actId="26606"/>
          <ac:spMkLst>
            <pc:docMk/>
            <pc:sldMk cId="4217657436" sldId="304"/>
            <ac:spMk id="39956" creationId="{2A85F7B3-F4E6-4FBF-B74E-43CAB468F500}"/>
          </ac:spMkLst>
        </pc:spChg>
        <pc:spChg chg="add">
          <ac:chgData name="BEN KHALFALLAH Hela ItimAsrScoVdf" userId="d55be94f-4073-46ba-88ef-465599598fde" providerId="ADAL" clId="{95D44BD7-FC8D-4C7D-AFD0-C50903788458}" dt="2023-04-19T15:39:49.591" v="2174" actId="26606"/>
          <ac:spMkLst>
            <pc:docMk/>
            <pc:sldMk cId="4217657436" sldId="304"/>
            <ac:spMk id="39959" creationId="{3A8EC506-B1DA-46A1-B44D-774E68468E13}"/>
          </ac:spMkLst>
        </pc:spChg>
        <pc:spChg chg="add">
          <ac:chgData name="BEN KHALFALLAH Hela ItimAsrScoVdf" userId="d55be94f-4073-46ba-88ef-465599598fde" providerId="ADAL" clId="{95D44BD7-FC8D-4C7D-AFD0-C50903788458}" dt="2023-04-19T15:39:49.591" v="2174" actId="26606"/>
          <ac:spMkLst>
            <pc:docMk/>
            <pc:sldMk cId="4217657436" sldId="304"/>
            <ac:spMk id="39960" creationId="{BFF30785-305E-45D7-984F-5AA93D3CA561}"/>
          </ac:spMkLst>
        </pc:spChg>
        <pc:spChg chg="add">
          <ac:chgData name="BEN KHALFALLAH Hela ItimAsrScoVdf" userId="d55be94f-4073-46ba-88ef-465599598fde" providerId="ADAL" clId="{95D44BD7-FC8D-4C7D-AFD0-C50903788458}" dt="2023-04-19T15:39:49.591" v="2174" actId="26606"/>
          <ac:spMkLst>
            <pc:docMk/>
            <pc:sldMk cId="4217657436" sldId="304"/>
            <ac:spMk id="39962" creationId="{CA73784B-AC76-4BAD-93AF-C72D0EDFD715}"/>
          </ac:spMkLst>
        </pc:spChg>
        <pc:picChg chg="del">
          <ac:chgData name="BEN KHALFALLAH Hela ItimAsrScoVdf" userId="d55be94f-4073-46ba-88ef-465599598fde" providerId="ADAL" clId="{95D44BD7-FC8D-4C7D-AFD0-C50903788458}" dt="2023-04-19T15:39:34.747" v="2167" actId="478"/>
          <ac:picMkLst>
            <pc:docMk/>
            <pc:sldMk cId="4217657436" sldId="304"/>
            <ac:picMk id="37890" creationId="{B106F8C7-0BE5-40A7-8027-5FBDF5FA682A}"/>
          </ac:picMkLst>
        </pc:picChg>
        <pc:picChg chg="add mod">
          <ac:chgData name="BEN KHALFALLAH Hela ItimAsrScoVdf" userId="d55be94f-4073-46ba-88ef-465599598fde" providerId="ADAL" clId="{95D44BD7-FC8D-4C7D-AFD0-C50903788458}" dt="2023-04-19T15:39:49.591" v="2174" actId="26606"/>
          <ac:picMkLst>
            <pc:docMk/>
            <pc:sldMk cId="4217657436" sldId="304"/>
            <ac:picMk id="39938" creationId="{A16A4BF1-C27C-4B25-B60C-4502AD780532}"/>
          </ac:picMkLst>
        </pc:picChg>
        <pc:cxnChg chg="add del">
          <ac:chgData name="BEN KHALFALLAH Hela ItimAsrScoVdf" userId="d55be94f-4073-46ba-88ef-465599598fde" providerId="ADAL" clId="{95D44BD7-FC8D-4C7D-AFD0-C50903788458}" dt="2023-04-19T15:39:49.591" v="2174" actId="26606"/>
          <ac:cxnSpMkLst>
            <pc:docMk/>
            <pc:sldMk cId="4217657436" sldId="304"/>
            <ac:cxnSpMk id="37899" creationId="{15E01FA5-D766-43CA-A83D-E7CF3F04E96F}"/>
          </ac:cxnSpMkLst>
        </pc:cxnChg>
        <pc:cxnChg chg="add del">
          <ac:chgData name="BEN KHALFALLAH Hela ItimAsrScoVdf" userId="d55be94f-4073-46ba-88ef-465599598fde" providerId="ADAL" clId="{95D44BD7-FC8D-4C7D-AFD0-C50903788458}" dt="2023-04-19T15:39:49.591" v="2174" actId="26606"/>
          <ac:cxnSpMkLst>
            <pc:docMk/>
            <pc:sldMk cId="4217657436" sldId="304"/>
            <ac:cxnSpMk id="37903" creationId="{811DCF04-0C7C-44FC-8246-FC8D736B1A71}"/>
          </ac:cxnSpMkLst>
        </pc:cxnChg>
        <pc:cxnChg chg="add del">
          <ac:chgData name="BEN KHALFALLAH Hela ItimAsrScoVdf" userId="d55be94f-4073-46ba-88ef-465599598fde" providerId="ADAL" clId="{95D44BD7-FC8D-4C7D-AFD0-C50903788458}" dt="2023-04-19T15:39:48.678" v="2171" actId="26606"/>
          <ac:cxnSpMkLst>
            <pc:docMk/>
            <pc:sldMk cId="4217657436" sldId="304"/>
            <ac:cxnSpMk id="39947" creationId="{15E01FA5-D766-43CA-A83D-E7CF3F04E96F}"/>
          </ac:cxnSpMkLst>
        </pc:cxnChg>
        <pc:cxnChg chg="add del">
          <ac:chgData name="BEN KHALFALLAH Hela ItimAsrScoVdf" userId="d55be94f-4073-46ba-88ef-465599598fde" providerId="ADAL" clId="{95D44BD7-FC8D-4C7D-AFD0-C50903788458}" dt="2023-04-19T15:39:48.678" v="2171" actId="26606"/>
          <ac:cxnSpMkLst>
            <pc:docMk/>
            <pc:sldMk cId="4217657436" sldId="304"/>
            <ac:cxnSpMk id="39951" creationId="{811DCF04-0C7C-44FC-8246-FC8D736B1A71}"/>
          </ac:cxnSpMkLst>
        </pc:cxnChg>
        <pc:cxnChg chg="add del">
          <ac:chgData name="BEN KHALFALLAH Hela ItimAsrScoVdf" userId="d55be94f-4073-46ba-88ef-465599598fde" providerId="ADAL" clId="{95D44BD7-FC8D-4C7D-AFD0-C50903788458}" dt="2023-04-19T15:39:49.566" v="2173" actId="26606"/>
          <ac:cxnSpMkLst>
            <pc:docMk/>
            <pc:sldMk cId="4217657436" sldId="304"/>
            <ac:cxnSpMk id="39955" creationId="{15E01FA5-D766-43CA-A83D-E7CF3F04E96F}"/>
          </ac:cxnSpMkLst>
        </pc:cxnChg>
        <pc:cxnChg chg="add del">
          <ac:chgData name="BEN KHALFALLAH Hela ItimAsrScoVdf" userId="d55be94f-4073-46ba-88ef-465599598fde" providerId="ADAL" clId="{95D44BD7-FC8D-4C7D-AFD0-C50903788458}" dt="2023-04-19T15:39:49.566" v="2173" actId="26606"/>
          <ac:cxnSpMkLst>
            <pc:docMk/>
            <pc:sldMk cId="4217657436" sldId="304"/>
            <ac:cxnSpMk id="39957" creationId="{73741D5B-1709-4CDB-963A-CC3C749412B8}"/>
          </ac:cxnSpMkLst>
        </pc:cxnChg>
        <pc:cxnChg chg="add">
          <ac:chgData name="BEN KHALFALLAH Hela ItimAsrScoVdf" userId="d55be94f-4073-46ba-88ef-465599598fde" providerId="ADAL" clId="{95D44BD7-FC8D-4C7D-AFD0-C50903788458}" dt="2023-04-19T15:39:49.591" v="2174" actId="26606"/>
          <ac:cxnSpMkLst>
            <pc:docMk/>
            <pc:sldMk cId="4217657436" sldId="304"/>
            <ac:cxnSpMk id="39961" creationId="{15E01FA5-D766-43CA-A83D-E7CF3F04E96F}"/>
          </ac:cxnSpMkLst>
        </pc:cxnChg>
        <pc:cxnChg chg="add">
          <ac:chgData name="BEN KHALFALLAH Hela ItimAsrScoVdf" userId="d55be94f-4073-46ba-88ef-465599598fde" providerId="ADAL" clId="{95D44BD7-FC8D-4C7D-AFD0-C50903788458}" dt="2023-04-19T15:39:49.591" v="2174" actId="26606"/>
          <ac:cxnSpMkLst>
            <pc:docMk/>
            <pc:sldMk cId="4217657436" sldId="304"/>
            <ac:cxnSpMk id="39963" creationId="{811DCF04-0C7C-44FC-8246-FC8D736B1A71}"/>
          </ac:cxnSpMkLst>
        </pc:cxnChg>
      </pc:sldChg>
      <pc:sldChg chg="addSp delSp modSp add del mod setBg">
        <pc:chgData name="BEN KHALFALLAH Hela ItimAsrScoVdf" userId="d55be94f-4073-46ba-88ef-465599598fde" providerId="ADAL" clId="{95D44BD7-FC8D-4C7D-AFD0-C50903788458}" dt="2023-04-19T16:15:59.895" v="2402" actId="47"/>
        <pc:sldMkLst>
          <pc:docMk/>
          <pc:sldMk cId="3353452355" sldId="305"/>
        </pc:sldMkLst>
        <pc:spChg chg="mod">
          <ac:chgData name="BEN KHALFALLAH Hela ItimAsrScoVdf" userId="d55be94f-4073-46ba-88ef-465599598fde" providerId="ADAL" clId="{95D44BD7-FC8D-4C7D-AFD0-C50903788458}" dt="2023-04-19T15:55:54.758" v="2228" actId="313"/>
          <ac:spMkLst>
            <pc:docMk/>
            <pc:sldMk cId="3353452355" sldId="305"/>
            <ac:spMk id="2" creationId="{18B312AE-80D9-432B-A73E-A144BD105556}"/>
          </ac:spMkLst>
        </pc:spChg>
        <pc:spChg chg="add del">
          <ac:chgData name="BEN KHALFALLAH Hela ItimAsrScoVdf" userId="d55be94f-4073-46ba-88ef-465599598fde" providerId="ADAL" clId="{95D44BD7-FC8D-4C7D-AFD0-C50903788458}" dt="2023-04-19T15:49:37.985" v="2201" actId="26606"/>
          <ac:spMkLst>
            <pc:docMk/>
            <pc:sldMk cId="3353452355" sldId="305"/>
            <ac:spMk id="41995" creationId="{3A8EC506-B1DA-46A1-B44D-774E68468E13}"/>
          </ac:spMkLst>
        </pc:spChg>
        <pc:spChg chg="add del">
          <ac:chgData name="BEN KHALFALLAH Hela ItimAsrScoVdf" userId="d55be94f-4073-46ba-88ef-465599598fde" providerId="ADAL" clId="{95D44BD7-FC8D-4C7D-AFD0-C50903788458}" dt="2023-04-19T15:49:37.985" v="2201" actId="26606"/>
          <ac:spMkLst>
            <pc:docMk/>
            <pc:sldMk cId="3353452355" sldId="305"/>
            <ac:spMk id="41997" creationId="{BFF30785-305E-45D7-984F-5AA93D3CA561}"/>
          </ac:spMkLst>
        </pc:spChg>
        <pc:spChg chg="add del">
          <ac:chgData name="BEN KHALFALLAH Hela ItimAsrScoVdf" userId="d55be94f-4073-46ba-88ef-465599598fde" providerId="ADAL" clId="{95D44BD7-FC8D-4C7D-AFD0-C50903788458}" dt="2023-04-19T15:49:37.985" v="2201" actId="26606"/>
          <ac:spMkLst>
            <pc:docMk/>
            <pc:sldMk cId="3353452355" sldId="305"/>
            <ac:spMk id="42001" creationId="{CA73784B-AC76-4BAD-93AF-C72D0EDFD715}"/>
          </ac:spMkLst>
        </pc:spChg>
        <pc:picChg chg="add del mod">
          <ac:chgData name="BEN KHALFALLAH Hela ItimAsrScoVdf" userId="d55be94f-4073-46ba-88ef-465599598fde" providerId="ADAL" clId="{95D44BD7-FC8D-4C7D-AFD0-C50903788458}" dt="2023-04-19T15:53:23.114" v="2206" actId="478"/>
          <ac:picMkLst>
            <pc:docMk/>
            <pc:sldMk cId="3353452355" sldId="305"/>
            <ac:picMk id="12" creationId="{6EA6EBF7-F5D7-484D-BACE-4D45CA7E6870}"/>
          </ac:picMkLst>
        </pc:picChg>
        <pc:picChg chg="add del mod">
          <ac:chgData name="BEN KHALFALLAH Hela ItimAsrScoVdf" userId="d55be94f-4073-46ba-88ef-465599598fde" providerId="ADAL" clId="{95D44BD7-FC8D-4C7D-AFD0-C50903788458}" dt="2023-04-19T15:46:17.683" v="2195" actId="478"/>
          <ac:picMkLst>
            <pc:docMk/>
            <pc:sldMk cId="3353452355" sldId="305"/>
            <ac:picMk id="41986" creationId="{158402B3-FAE6-4FCA-AA51-C31D8E39A46E}"/>
          </ac:picMkLst>
        </pc:picChg>
        <pc:picChg chg="add del mod">
          <ac:chgData name="BEN KHALFALLAH Hela ItimAsrScoVdf" userId="d55be94f-4073-46ba-88ef-465599598fde" providerId="ADAL" clId="{95D44BD7-FC8D-4C7D-AFD0-C50903788458}" dt="2023-04-19T15:49:16.729" v="2198" actId="478"/>
          <ac:picMkLst>
            <pc:docMk/>
            <pc:sldMk cId="3353452355" sldId="305"/>
            <ac:picMk id="41988" creationId="{9D1BB353-FC7D-478A-A33E-6CF635D78B38}"/>
          </ac:picMkLst>
        </pc:picChg>
        <pc:picChg chg="add del mod">
          <ac:chgData name="BEN KHALFALLAH Hela ItimAsrScoVdf" userId="d55be94f-4073-46ba-88ef-465599598fde" providerId="ADAL" clId="{95D44BD7-FC8D-4C7D-AFD0-C50903788458}" dt="2023-04-19T15:49:39.074" v="2202" actId="478"/>
          <ac:picMkLst>
            <pc:docMk/>
            <pc:sldMk cId="3353452355" sldId="305"/>
            <ac:picMk id="41990" creationId="{7A6A10AB-5B1F-4A2E-8760-15A77688B303}"/>
          </ac:picMkLst>
        </pc:picChg>
        <pc:picChg chg="add del">
          <ac:chgData name="BEN KHALFALLAH Hela ItimAsrScoVdf" userId="d55be94f-4073-46ba-88ef-465599598fde" providerId="ADAL" clId="{95D44BD7-FC8D-4C7D-AFD0-C50903788458}" dt="2023-04-19T15:52:37.293" v="2204" actId="21"/>
          <ac:picMkLst>
            <pc:docMk/>
            <pc:sldMk cId="3353452355" sldId="305"/>
            <ac:picMk id="41992" creationId="{75924167-0614-422E-B700-8C3D19359390}"/>
          </ac:picMkLst>
        </pc:picChg>
        <pc:picChg chg="add del mod">
          <ac:chgData name="BEN KHALFALLAH Hela ItimAsrScoVdf" userId="d55be94f-4073-46ba-88ef-465599598fde" providerId="ADAL" clId="{95D44BD7-FC8D-4C7D-AFD0-C50903788458}" dt="2023-04-19T16:10:11.037" v="2385" actId="478"/>
          <ac:picMkLst>
            <pc:docMk/>
            <pc:sldMk cId="3353452355" sldId="305"/>
            <ac:picMk id="41994" creationId="{B227B60E-4635-45DA-9AC0-4256418BEA05}"/>
          </ac:picMkLst>
        </pc:picChg>
        <pc:picChg chg="add del mod">
          <ac:chgData name="BEN KHALFALLAH Hela ItimAsrScoVdf" userId="d55be94f-4073-46ba-88ef-465599598fde" providerId="ADAL" clId="{95D44BD7-FC8D-4C7D-AFD0-C50903788458}" dt="2023-04-19T16:10:11.037" v="2385" actId="478"/>
          <ac:picMkLst>
            <pc:docMk/>
            <pc:sldMk cId="3353452355" sldId="305"/>
            <ac:picMk id="41996" creationId="{BD7F56F0-D660-441C-B3C3-50315DD6C1C9}"/>
          </ac:picMkLst>
        </pc:picChg>
        <pc:picChg chg="add">
          <ac:chgData name="BEN KHALFALLAH Hela ItimAsrScoVdf" userId="d55be94f-4073-46ba-88ef-465599598fde" providerId="ADAL" clId="{95D44BD7-FC8D-4C7D-AFD0-C50903788458}" dt="2023-04-19T16:14:56.521" v="2386"/>
          <ac:picMkLst>
            <pc:docMk/>
            <pc:sldMk cId="3353452355" sldId="305"/>
            <ac:picMk id="41998" creationId="{B992EE3D-C020-4428-8408-B2B608EA9E97}"/>
          </ac:picMkLst>
        </pc:picChg>
        <pc:cxnChg chg="add del">
          <ac:chgData name="BEN KHALFALLAH Hela ItimAsrScoVdf" userId="d55be94f-4073-46ba-88ef-465599598fde" providerId="ADAL" clId="{95D44BD7-FC8D-4C7D-AFD0-C50903788458}" dt="2023-04-19T15:49:37.985" v="2201" actId="26606"/>
          <ac:cxnSpMkLst>
            <pc:docMk/>
            <pc:sldMk cId="3353452355" sldId="305"/>
            <ac:cxnSpMk id="41999" creationId="{15E01FA5-D766-43CA-A83D-E7CF3F04E96F}"/>
          </ac:cxnSpMkLst>
        </pc:cxnChg>
        <pc:cxnChg chg="add del">
          <ac:chgData name="BEN KHALFALLAH Hela ItimAsrScoVdf" userId="d55be94f-4073-46ba-88ef-465599598fde" providerId="ADAL" clId="{95D44BD7-FC8D-4C7D-AFD0-C50903788458}" dt="2023-04-19T15:49:37.985" v="2201" actId="26606"/>
          <ac:cxnSpMkLst>
            <pc:docMk/>
            <pc:sldMk cId="3353452355" sldId="305"/>
            <ac:cxnSpMk id="42003" creationId="{811DCF04-0C7C-44FC-8246-FC8D736B1A71}"/>
          </ac:cxnSpMkLst>
        </pc:cxnChg>
      </pc:sldChg>
      <pc:sldChg chg="addSp delSp modSp add mod ord setBg modClrScheme chgLayout">
        <pc:chgData name="BEN KHALFALLAH Hela ItimAsrScoVdf" userId="d55be94f-4073-46ba-88ef-465599598fde" providerId="ADAL" clId="{95D44BD7-FC8D-4C7D-AFD0-C50903788458}" dt="2023-04-19T20:45:48.200" v="4677" actId="27636"/>
        <pc:sldMkLst>
          <pc:docMk/>
          <pc:sldMk cId="64858860" sldId="306"/>
        </pc:sldMkLst>
        <pc:spChg chg="mod ord">
          <ac:chgData name="BEN KHALFALLAH Hela ItimAsrScoVdf" userId="d55be94f-4073-46ba-88ef-465599598fde" providerId="ADAL" clId="{95D44BD7-FC8D-4C7D-AFD0-C50903788458}" dt="2023-04-19T20:33:48.725" v="4575" actId="20577"/>
          <ac:spMkLst>
            <pc:docMk/>
            <pc:sldMk cId="64858860" sldId="306"/>
            <ac:spMk id="2" creationId="{18B312AE-80D9-432B-A73E-A144BD105556}"/>
          </ac:spMkLst>
        </pc:spChg>
        <pc:spChg chg="add mod ord">
          <ac:chgData name="BEN KHALFALLAH Hela ItimAsrScoVdf" userId="d55be94f-4073-46ba-88ef-465599598fde" providerId="ADAL" clId="{95D44BD7-FC8D-4C7D-AFD0-C50903788458}" dt="2023-04-19T20:45:48.200" v="4677" actId="27636"/>
          <ac:spMkLst>
            <pc:docMk/>
            <pc:sldMk cId="64858860" sldId="306"/>
            <ac:spMk id="3" creationId="{FFA508DA-2CA2-4C58-923B-540144DD3E64}"/>
          </ac:spMkLst>
        </pc:spChg>
        <pc:spChg chg="add del">
          <ac:chgData name="BEN KHALFALLAH Hela ItimAsrScoVdf" userId="d55be94f-4073-46ba-88ef-465599598fde" providerId="ADAL" clId="{95D44BD7-FC8D-4C7D-AFD0-C50903788458}" dt="2023-04-19T20:39:08.106" v="4621"/>
          <ac:spMkLst>
            <pc:docMk/>
            <pc:sldMk cId="64858860" sldId="306"/>
            <ac:spMk id="6" creationId="{23CE3761-68AC-406B-A2F9-5A26F0D10A22}"/>
          </ac:spMkLst>
        </pc:spChg>
        <pc:spChg chg="add del">
          <ac:chgData name="BEN KHALFALLAH Hela ItimAsrScoVdf" userId="d55be94f-4073-46ba-88ef-465599598fde" providerId="ADAL" clId="{95D44BD7-FC8D-4C7D-AFD0-C50903788458}" dt="2023-04-19T16:49:51.401" v="2673" actId="26606"/>
          <ac:spMkLst>
            <pc:docMk/>
            <pc:sldMk cId="64858860" sldId="306"/>
            <ac:spMk id="10" creationId="{81AEB8A9-B768-4E30-BA55-D919E6687343}"/>
          </ac:spMkLst>
        </pc:spChg>
        <pc:picChg chg="add mod ord">
          <ac:chgData name="BEN KHALFALLAH Hela ItimAsrScoVdf" userId="d55be94f-4073-46ba-88ef-465599598fde" providerId="ADAL" clId="{95D44BD7-FC8D-4C7D-AFD0-C50903788458}" dt="2023-04-19T20:40:30.613" v="4641" actId="1076"/>
          <ac:picMkLst>
            <pc:docMk/>
            <pc:sldMk cId="64858860" sldId="306"/>
            <ac:picMk id="5" creationId="{45372E59-691A-4AD2-AF62-58893D071C46}"/>
          </ac:picMkLst>
        </pc:picChg>
        <pc:picChg chg="add mod">
          <ac:chgData name="BEN KHALFALLAH Hela ItimAsrScoVdf" userId="d55be94f-4073-46ba-88ef-465599598fde" providerId="ADAL" clId="{95D44BD7-FC8D-4C7D-AFD0-C50903788458}" dt="2023-04-19T20:40:26.570" v="4640" actId="1076"/>
          <ac:picMkLst>
            <pc:docMk/>
            <pc:sldMk cId="64858860" sldId="306"/>
            <ac:picMk id="8" creationId="{61EE0648-4DB2-4F69-A0DD-9BFDC5AACA07}"/>
          </ac:picMkLst>
        </pc:picChg>
        <pc:picChg chg="add del mod">
          <ac:chgData name="BEN KHALFALLAH Hela ItimAsrScoVdf" userId="d55be94f-4073-46ba-88ef-465599598fde" providerId="ADAL" clId="{95D44BD7-FC8D-4C7D-AFD0-C50903788458}" dt="2023-04-19T20:37:49.153" v="4617" actId="478"/>
          <ac:picMkLst>
            <pc:docMk/>
            <pc:sldMk cId="64858860" sldId="306"/>
            <ac:picMk id="9" creationId="{964242BC-9592-4387-91DD-AB47BF624299}"/>
          </ac:picMkLst>
        </pc:picChg>
        <pc:picChg chg="add del">
          <ac:chgData name="BEN KHALFALLAH Hela ItimAsrScoVdf" userId="d55be94f-4073-46ba-88ef-465599598fde" providerId="ADAL" clId="{95D44BD7-FC8D-4C7D-AFD0-C50903788458}" dt="2023-04-19T16:18:24.393" v="2404" actId="21"/>
          <ac:picMkLst>
            <pc:docMk/>
            <pc:sldMk cId="64858860" sldId="306"/>
            <ac:picMk id="43010" creationId="{F5F0CE25-1039-4BC6-8D3D-59A12FD76038}"/>
          </ac:picMkLst>
        </pc:picChg>
        <pc:picChg chg="add del mod">
          <ac:chgData name="BEN KHALFALLAH Hela ItimAsrScoVdf" userId="d55be94f-4073-46ba-88ef-465599598fde" providerId="ADAL" clId="{95D44BD7-FC8D-4C7D-AFD0-C50903788458}" dt="2023-04-19T16:50:12.377" v="2676" actId="21"/>
          <ac:picMkLst>
            <pc:docMk/>
            <pc:sldMk cId="64858860" sldId="306"/>
            <ac:picMk id="43012" creationId="{F9E102C0-6969-4119-BB2D-72F2DD4FFB46}"/>
          </ac:picMkLst>
        </pc:picChg>
        <pc:picChg chg="add del">
          <ac:chgData name="BEN KHALFALLAH Hela ItimAsrScoVdf" userId="d55be94f-4073-46ba-88ef-465599598fde" providerId="ADAL" clId="{95D44BD7-FC8D-4C7D-AFD0-C50903788458}" dt="2023-04-19T20:38:23.102" v="4619" actId="478"/>
          <ac:picMkLst>
            <pc:docMk/>
            <pc:sldMk cId="64858860" sldId="306"/>
            <ac:picMk id="43014" creationId="{A7CF5747-9208-4CE1-8565-85A2B94E8CB3}"/>
          </ac:picMkLst>
        </pc:picChg>
      </pc:sldChg>
      <pc:sldChg chg="modSp add mod">
        <pc:chgData name="BEN KHALFALLAH Hela ItimAsrScoVdf" userId="d55be94f-4073-46ba-88ef-465599598fde" providerId="ADAL" clId="{95D44BD7-FC8D-4C7D-AFD0-C50903788458}" dt="2023-04-19T20:20:06.001" v="4475" actId="1076"/>
        <pc:sldMkLst>
          <pc:docMk/>
          <pc:sldMk cId="4033819203" sldId="307"/>
        </pc:sldMkLst>
        <pc:spChg chg="mod">
          <ac:chgData name="BEN KHALFALLAH Hela ItimAsrScoVdf" userId="d55be94f-4073-46ba-88ef-465599598fde" providerId="ADAL" clId="{95D44BD7-FC8D-4C7D-AFD0-C50903788458}" dt="2023-04-19T16:20:19.072" v="2435" actId="20577"/>
          <ac:spMkLst>
            <pc:docMk/>
            <pc:sldMk cId="4033819203" sldId="307"/>
            <ac:spMk id="2" creationId="{18B312AE-80D9-432B-A73E-A144BD105556}"/>
          </ac:spMkLst>
        </pc:spChg>
        <pc:picChg chg="mod">
          <ac:chgData name="BEN KHALFALLAH Hela ItimAsrScoVdf" userId="d55be94f-4073-46ba-88ef-465599598fde" providerId="ADAL" clId="{95D44BD7-FC8D-4C7D-AFD0-C50903788458}" dt="2023-04-19T20:20:06.001" v="4475" actId="1076"/>
          <ac:picMkLst>
            <pc:docMk/>
            <pc:sldMk cId="4033819203" sldId="307"/>
            <ac:picMk id="5" creationId="{58D89610-F815-4BA7-9AF7-82B4827FA99B}"/>
          </ac:picMkLst>
        </pc:picChg>
      </pc:sldChg>
      <pc:sldChg chg="addSp delSp modSp new mod setBg">
        <pc:chgData name="BEN KHALFALLAH Hela ItimAsrScoVdf" userId="d55be94f-4073-46ba-88ef-465599598fde" providerId="ADAL" clId="{95D44BD7-FC8D-4C7D-AFD0-C50903788458}" dt="2023-04-19T20:16:33.667" v="4430" actId="1582"/>
        <pc:sldMkLst>
          <pc:docMk/>
          <pc:sldMk cId="2588229882" sldId="308"/>
        </pc:sldMkLst>
        <pc:spChg chg="mod">
          <ac:chgData name="BEN KHALFALLAH Hela ItimAsrScoVdf" userId="d55be94f-4073-46ba-88ef-465599598fde" providerId="ADAL" clId="{95D44BD7-FC8D-4C7D-AFD0-C50903788458}" dt="2023-04-19T16:26:01.593" v="2502" actId="20577"/>
          <ac:spMkLst>
            <pc:docMk/>
            <pc:sldMk cId="2588229882" sldId="308"/>
            <ac:spMk id="2" creationId="{9484011E-0A7D-48C4-A762-5FC6DA1FB3E0}"/>
          </ac:spMkLst>
        </pc:spChg>
        <pc:spChg chg="add del mod">
          <ac:chgData name="BEN KHALFALLAH Hela ItimAsrScoVdf" userId="d55be94f-4073-46ba-88ef-465599598fde" providerId="ADAL" clId="{95D44BD7-FC8D-4C7D-AFD0-C50903788458}" dt="2023-04-19T16:27:07.666" v="2506" actId="478"/>
          <ac:spMkLst>
            <pc:docMk/>
            <pc:sldMk cId="2588229882" sldId="308"/>
            <ac:spMk id="3" creationId="{C396C61F-5FC2-4F01-B053-926F910AD554}"/>
          </ac:spMkLst>
        </pc:spChg>
        <pc:spChg chg="add del mod">
          <ac:chgData name="BEN KHALFALLAH Hela ItimAsrScoVdf" userId="d55be94f-4073-46ba-88ef-465599598fde" providerId="ADAL" clId="{95D44BD7-FC8D-4C7D-AFD0-C50903788458}" dt="2023-04-19T16:28:18.204" v="2521" actId="478"/>
          <ac:spMkLst>
            <pc:docMk/>
            <pc:sldMk cId="2588229882" sldId="308"/>
            <ac:spMk id="20" creationId="{D559661D-0775-4F0D-BE5D-99E64E85FB6B}"/>
          </ac:spMkLst>
        </pc:spChg>
        <pc:spChg chg="add mod">
          <ac:chgData name="BEN KHALFALLAH Hela ItimAsrScoVdf" userId="d55be94f-4073-46ba-88ef-465599598fde" providerId="ADAL" clId="{95D44BD7-FC8D-4C7D-AFD0-C50903788458}" dt="2023-04-19T16:27:53.752" v="2520" actId="113"/>
          <ac:spMkLst>
            <pc:docMk/>
            <pc:sldMk cId="2588229882" sldId="308"/>
            <ac:spMk id="23" creationId="{80DD01F6-81AB-4050-8253-BBF0D069CECF}"/>
          </ac:spMkLst>
        </pc:spChg>
        <pc:spChg chg="add mod">
          <ac:chgData name="BEN KHALFALLAH Hela ItimAsrScoVdf" userId="d55be94f-4073-46ba-88ef-465599598fde" providerId="ADAL" clId="{95D44BD7-FC8D-4C7D-AFD0-C50903788458}" dt="2023-04-19T16:28:55.624" v="2534" actId="122"/>
          <ac:spMkLst>
            <pc:docMk/>
            <pc:sldMk cId="2588229882" sldId="308"/>
            <ac:spMk id="25" creationId="{EF1D22A3-C6A4-405F-BBED-82051E10AA0F}"/>
          </ac:spMkLst>
        </pc:spChg>
        <pc:spChg chg="add del">
          <ac:chgData name="BEN KHALFALLAH Hela ItimAsrScoVdf" userId="d55be94f-4073-46ba-88ef-465599598fde" providerId="ADAL" clId="{95D44BD7-FC8D-4C7D-AFD0-C50903788458}" dt="2023-04-19T16:24:28.087" v="2478" actId="26606"/>
          <ac:spMkLst>
            <pc:docMk/>
            <pc:sldMk cId="2588229882" sldId="308"/>
            <ac:spMk id="44039" creationId="{8CD2B798-7994-4548-A2BE-4AEF9C1A5FAE}"/>
          </ac:spMkLst>
        </pc:spChg>
        <pc:spChg chg="add del">
          <ac:chgData name="BEN KHALFALLAH Hela ItimAsrScoVdf" userId="d55be94f-4073-46ba-88ef-465599598fde" providerId="ADAL" clId="{95D44BD7-FC8D-4C7D-AFD0-C50903788458}" dt="2023-04-19T16:24:28.087" v="2478" actId="26606"/>
          <ac:spMkLst>
            <pc:docMk/>
            <pc:sldMk cId="2588229882" sldId="308"/>
            <ac:spMk id="44041" creationId="{E6162320-3B67-42BB-AF9D-939326E6489E}"/>
          </ac:spMkLst>
        </pc:spChg>
        <pc:spChg chg="add del">
          <ac:chgData name="BEN KHALFALLAH Hela ItimAsrScoVdf" userId="d55be94f-4073-46ba-88ef-465599598fde" providerId="ADAL" clId="{95D44BD7-FC8D-4C7D-AFD0-C50903788458}" dt="2023-04-19T16:24:28.087" v="2478" actId="26606"/>
          <ac:spMkLst>
            <pc:docMk/>
            <pc:sldMk cId="2588229882" sldId="308"/>
            <ac:spMk id="44045" creationId="{774A886E-E8EF-48CC-8764-20EAE4538CB7}"/>
          </ac:spMkLst>
        </pc:spChg>
        <pc:spChg chg="add del">
          <ac:chgData name="BEN KHALFALLAH Hela ItimAsrScoVdf" userId="d55be94f-4073-46ba-88ef-465599598fde" providerId="ADAL" clId="{95D44BD7-FC8D-4C7D-AFD0-C50903788458}" dt="2023-04-19T16:25:51.085" v="2499" actId="26606"/>
          <ac:spMkLst>
            <pc:docMk/>
            <pc:sldMk cId="2588229882" sldId="308"/>
            <ac:spMk id="44049" creationId="{3A8EC506-B1DA-46A1-B44D-774E68468E13}"/>
          </ac:spMkLst>
        </pc:spChg>
        <pc:spChg chg="add del">
          <ac:chgData name="BEN KHALFALLAH Hela ItimAsrScoVdf" userId="d55be94f-4073-46ba-88ef-465599598fde" providerId="ADAL" clId="{95D44BD7-FC8D-4C7D-AFD0-C50903788458}" dt="2023-04-19T16:25:51.085" v="2499" actId="26606"/>
          <ac:spMkLst>
            <pc:docMk/>
            <pc:sldMk cId="2588229882" sldId="308"/>
            <ac:spMk id="44050" creationId="{BFF30785-305E-45D7-984F-5AA93D3CA561}"/>
          </ac:spMkLst>
        </pc:spChg>
        <pc:spChg chg="add del">
          <ac:chgData name="BEN KHALFALLAH Hela ItimAsrScoVdf" userId="d55be94f-4073-46ba-88ef-465599598fde" providerId="ADAL" clId="{95D44BD7-FC8D-4C7D-AFD0-C50903788458}" dt="2023-04-19T16:25:51.085" v="2499" actId="26606"/>
          <ac:spMkLst>
            <pc:docMk/>
            <pc:sldMk cId="2588229882" sldId="308"/>
            <ac:spMk id="44052" creationId="{CA73784B-AC76-4BAD-93AF-C72D0EDFD715}"/>
          </ac:spMkLst>
        </pc:spChg>
        <pc:spChg chg="add">
          <ac:chgData name="BEN KHALFALLAH Hela ItimAsrScoVdf" userId="d55be94f-4073-46ba-88ef-465599598fde" providerId="ADAL" clId="{95D44BD7-FC8D-4C7D-AFD0-C50903788458}" dt="2023-04-19T16:25:51.085" v="2499" actId="26606"/>
          <ac:spMkLst>
            <pc:docMk/>
            <pc:sldMk cId="2588229882" sldId="308"/>
            <ac:spMk id="44058" creationId="{3A8EC506-B1DA-46A1-B44D-774E68468E13}"/>
          </ac:spMkLst>
        </pc:spChg>
        <pc:spChg chg="add">
          <ac:chgData name="BEN KHALFALLAH Hela ItimAsrScoVdf" userId="d55be94f-4073-46ba-88ef-465599598fde" providerId="ADAL" clId="{95D44BD7-FC8D-4C7D-AFD0-C50903788458}" dt="2023-04-19T16:25:51.085" v="2499" actId="26606"/>
          <ac:spMkLst>
            <pc:docMk/>
            <pc:sldMk cId="2588229882" sldId="308"/>
            <ac:spMk id="44060" creationId="{BFF30785-305E-45D7-984F-5AA93D3CA561}"/>
          </ac:spMkLst>
        </pc:spChg>
        <pc:spChg chg="add">
          <ac:chgData name="BEN KHALFALLAH Hela ItimAsrScoVdf" userId="d55be94f-4073-46ba-88ef-465599598fde" providerId="ADAL" clId="{95D44BD7-FC8D-4C7D-AFD0-C50903788458}" dt="2023-04-19T16:25:51.085" v="2499" actId="26606"/>
          <ac:spMkLst>
            <pc:docMk/>
            <pc:sldMk cId="2588229882" sldId="308"/>
            <ac:spMk id="44064" creationId="{C411DB08-1669-426B-BBEB-FAD285EF80FE}"/>
          </ac:spMkLst>
        </pc:spChg>
        <pc:spChg chg="add">
          <ac:chgData name="BEN KHALFALLAH Hela ItimAsrScoVdf" userId="d55be94f-4073-46ba-88ef-465599598fde" providerId="ADAL" clId="{95D44BD7-FC8D-4C7D-AFD0-C50903788458}" dt="2023-04-19T16:25:51.085" v="2499" actId="26606"/>
          <ac:spMkLst>
            <pc:docMk/>
            <pc:sldMk cId="2588229882" sldId="308"/>
            <ac:spMk id="44066" creationId="{029E4219-121F-4CD1-AA58-24746CD2923C}"/>
          </ac:spMkLst>
        </pc:spChg>
        <pc:picChg chg="add mod">
          <ac:chgData name="BEN KHALFALLAH Hela ItimAsrScoVdf" userId="d55be94f-4073-46ba-88ef-465599598fde" providerId="ADAL" clId="{95D44BD7-FC8D-4C7D-AFD0-C50903788458}" dt="2023-04-19T20:16:33.667" v="4430" actId="1582"/>
          <ac:picMkLst>
            <pc:docMk/>
            <pc:sldMk cId="2588229882" sldId="308"/>
            <ac:picMk id="44034" creationId="{1C246A5C-537F-42BF-8F0A-219747FAF021}"/>
          </ac:picMkLst>
        </pc:picChg>
        <pc:cxnChg chg="add del">
          <ac:chgData name="BEN KHALFALLAH Hela ItimAsrScoVdf" userId="d55be94f-4073-46ba-88ef-465599598fde" providerId="ADAL" clId="{95D44BD7-FC8D-4C7D-AFD0-C50903788458}" dt="2023-04-19T16:24:28.087" v="2478" actId="26606"/>
          <ac:cxnSpMkLst>
            <pc:docMk/>
            <pc:sldMk cId="2588229882" sldId="308"/>
            <ac:cxnSpMk id="44043" creationId="{6722E143-84C1-4F95-937C-78B92D2811CF}"/>
          </ac:cxnSpMkLst>
        </pc:cxnChg>
        <pc:cxnChg chg="add del">
          <ac:chgData name="BEN KHALFALLAH Hela ItimAsrScoVdf" userId="d55be94f-4073-46ba-88ef-465599598fde" providerId="ADAL" clId="{95D44BD7-FC8D-4C7D-AFD0-C50903788458}" dt="2023-04-19T16:24:28.087" v="2478" actId="26606"/>
          <ac:cxnSpMkLst>
            <pc:docMk/>
            <pc:sldMk cId="2588229882" sldId="308"/>
            <ac:cxnSpMk id="44047" creationId="{EB1993F9-CFC5-495F-9F26-19953445357F}"/>
          </ac:cxnSpMkLst>
        </pc:cxnChg>
        <pc:cxnChg chg="add del">
          <ac:chgData name="BEN KHALFALLAH Hela ItimAsrScoVdf" userId="d55be94f-4073-46ba-88ef-465599598fde" providerId="ADAL" clId="{95D44BD7-FC8D-4C7D-AFD0-C50903788458}" dt="2023-04-19T16:25:51.085" v="2499" actId="26606"/>
          <ac:cxnSpMkLst>
            <pc:docMk/>
            <pc:sldMk cId="2588229882" sldId="308"/>
            <ac:cxnSpMk id="44051" creationId="{15E01FA5-D766-43CA-A83D-E7CF3F04E96F}"/>
          </ac:cxnSpMkLst>
        </pc:cxnChg>
        <pc:cxnChg chg="add del">
          <ac:chgData name="BEN KHALFALLAH Hela ItimAsrScoVdf" userId="d55be94f-4073-46ba-88ef-465599598fde" providerId="ADAL" clId="{95D44BD7-FC8D-4C7D-AFD0-C50903788458}" dt="2023-04-19T16:25:51.085" v="2499" actId="26606"/>
          <ac:cxnSpMkLst>
            <pc:docMk/>
            <pc:sldMk cId="2588229882" sldId="308"/>
            <ac:cxnSpMk id="44053" creationId="{811DCF04-0C7C-44FC-8246-FC8D736B1A71}"/>
          </ac:cxnSpMkLst>
        </pc:cxnChg>
        <pc:cxnChg chg="add">
          <ac:chgData name="BEN KHALFALLAH Hela ItimAsrScoVdf" userId="d55be94f-4073-46ba-88ef-465599598fde" providerId="ADAL" clId="{95D44BD7-FC8D-4C7D-AFD0-C50903788458}" dt="2023-04-19T16:25:51.085" v="2499" actId="26606"/>
          <ac:cxnSpMkLst>
            <pc:docMk/>
            <pc:sldMk cId="2588229882" sldId="308"/>
            <ac:cxnSpMk id="44062" creationId="{15E01FA5-D766-43CA-A83D-E7CF3F04E96F}"/>
          </ac:cxnSpMkLst>
        </pc:cxnChg>
        <pc:cxnChg chg="add">
          <ac:chgData name="BEN KHALFALLAH Hela ItimAsrScoVdf" userId="d55be94f-4073-46ba-88ef-465599598fde" providerId="ADAL" clId="{95D44BD7-FC8D-4C7D-AFD0-C50903788458}" dt="2023-04-19T16:25:51.085" v="2499" actId="26606"/>
          <ac:cxnSpMkLst>
            <pc:docMk/>
            <pc:sldMk cId="2588229882" sldId="308"/>
            <ac:cxnSpMk id="44068" creationId="{52F50912-06FD-4216-BAD3-21050F59564A}"/>
          </ac:cxnSpMkLst>
        </pc:cxnChg>
      </pc:sldChg>
      <pc:sldChg chg="addSp delSp modSp add mod setBg modClrScheme chgLayout">
        <pc:chgData name="BEN KHALFALLAH Hela ItimAsrScoVdf" userId="d55be94f-4073-46ba-88ef-465599598fde" providerId="ADAL" clId="{95D44BD7-FC8D-4C7D-AFD0-C50903788458}" dt="2023-04-19T20:53:32.909" v="4751" actId="207"/>
        <pc:sldMkLst>
          <pc:docMk/>
          <pc:sldMk cId="4291383837" sldId="309"/>
        </pc:sldMkLst>
        <pc:spChg chg="mod ord">
          <ac:chgData name="BEN KHALFALLAH Hela ItimAsrScoVdf" userId="d55be94f-4073-46ba-88ef-465599598fde" providerId="ADAL" clId="{95D44BD7-FC8D-4C7D-AFD0-C50903788458}" dt="2023-04-19T20:51:14.089" v="4728" actId="26606"/>
          <ac:spMkLst>
            <pc:docMk/>
            <pc:sldMk cId="4291383837" sldId="309"/>
            <ac:spMk id="2" creationId="{18B312AE-80D9-432B-A73E-A144BD105556}"/>
          </ac:spMkLst>
        </pc:spChg>
        <pc:spChg chg="add mod ord">
          <ac:chgData name="BEN KHALFALLAH Hela ItimAsrScoVdf" userId="d55be94f-4073-46ba-88ef-465599598fde" providerId="ADAL" clId="{95D44BD7-FC8D-4C7D-AFD0-C50903788458}" dt="2023-04-19T20:53:32.909" v="4751" actId="207"/>
          <ac:spMkLst>
            <pc:docMk/>
            <pc:sldMk cId="4291383837" sldId="309"/>
            <ac:spMk id="3" creationId="{9FA5BDFE-A60F-4356-927D-8EE7B3D9C239}"/>
          </ac:spMkLst>
        </pc:spChg>
        <pc:spChg chg="add del">
          <ac:chgData name="BEN KHALFALLAH Hela ItimAsrScoVdf" userId="d55be94f-4073-46ba-88ef-465599598fde" providerId="ADAL" clId="{95D44BD7-FC8D-4C7D-AFD0-C50903788458}" dt="2023-04-19T17:06:35.502" v="2825" actId="26606"/>
          <ac:spMkLst>
            <pc:docMk/>
            <pc:sldMk cId="4291383837" sldId="309"/>
            <ac:spMk id="46087" creationId="{4FAE1107-CEC3-4041-8BAA-CDB6F6759B35}"/>
          </ac:spMkLst>
        </pc:spChg>
        <pc:picChg chg="add mod ord">
          <ac:chgData name="BEN KHALFALLAH Hela ItimAsrScoVdf" userId="d55be94f-4073-46ba-88ef-465599598fde" providerId="ADAL" clId="{95D44BD7-FC8D-4C7D-AFD0-C50903788458}" dt="2023-04-19T20:51:14.089" v="4728" actId="26606"/>
          <ac:picMkLst>
            <pc:docMk/>
            <pc:sldMk cId="4291383837" sldId="309"/>
            <ac:picMk id="2050" creationId="{A5719130-032A-4C05-89CE-45668BFAE13E}"/>
          </ac:picMkLst>
        </pc:picChg>
        <pc:picChg chg="add mod">
          <ac:chgData name="BEN KHALFALLAH Hela ItimAsrScoVdf" userId="d55be94f-4073-46ba-88ef-465599598fde" providerId="ADAL" clId="{95D44BD7-FC8D-4C7D-AFD0-C50903788458}" dt="2023-04-19T20:51:14.089" v="4728" actId="26606"/>
          <ac:picMkLst>
            <pc:docMk/>
            <pc:sldMk cId="4291383837" sldId="309"/>
            <ac:picMk id="2052" creationId="{50C4CBFD-6BE0-4F43-B216-7F44F3B7BAD8}"/>
          </ac:picMkLst>
        </pc:picChg>
        <pc:picChg chg="add del mod">
          <ac:chgData name="BEN KHALFALLAH Hela ItimAsrScoVdf" userId="d55be94f-4073-46ba-88ef-465599598fde" providerId="ADAL" clId="{95D44BD7-FC8D-4C7D-AFD0-C50903788458}" dt="2023-04-19T20:47:56.941" v="4682" actId="478"/>
          <ac:picMkLst>
            <pc:docMk/>
            <pc:sldMk cId="4291383837" sldId="309"/>
            <ac:picMk id="46082" creationId="{AB9F7358-5721-4CB7-9054-713D05DC023C}"/>
          </ac:picMkLst>
        </pc:picChg>
        <pc:cxnChg chg="add del">
          <ac:chgData name="BEN KHALFALLAH Hela ItimAsrScoVdf" userId="d55be94f-4073-46ba-88ef-465599598fde" providerId="ADAL" clId="{95D44BD7-FC8D-4C7D-AFD0-C50903788458}" dt="2023-04-19T17:06:35.502" v="2825" actId="26606"/>
          <ac:cxnSpMkLst>
            <pc:docMk/>
            <pc:sldMk cId="4291383837" sldId="309"/>
            <ac:cxnSpMk id="46089" creationId="{1AEA88FB-F5DD-45CE-AAE1-7B33D0ABDD25}"/>
          </ac:cxnSpMkLst>
        </pc:cxnChg>
      </pc:sldChg>
      <pc:sldChg chg="addSp delSp modSp new del mod setBg">
        <pc:chgData name="BEN KHALFALLAH Hela ItimAsrScoVdf" userId="d55be94f-4073-46ba-88ef-465599598fde" providerId="ADAL" clId="{95D44BD7-FC8D-4C7D-AFD0-C50903788458}" dt="2023-04-19T17:16:32.997" v="2894" actId="47"/>
        <pc:sldMkLst>
          <pc:docMk/>
          <pc:sldMk cId="2608266992" sldId="310"/>
        </pc:sldMkLst>
        <pc:spChg chg="mod ord">
          <ac:chgData name="BEN KHALFALLAH Hela ItimAsrScoVdf" userId="d55be94f-4073-46ba-88ef-465599598fde" providerId="ADAL" clId="{95D44BD7-FC8D-4C7D-AFD0-C50903788458}" dt="2023-04-19T17:14:22.614" v="2892" actId="26606"/>
          <ac:spMkLst>
            <pc:docMk/>
            <pc:sldMk cId="2608266992" sldId="310"/>
            <ac:spMk id="2" creationId="{7F402F7A-29B0-4D66-894D-5FAB759CCD44}"/>
          </ac:spMkLst>
        </pc:spChg>
        <pc:spChg chg="add del">
          <ac:chgData name="BEN KHALFALLAH Hela ItimAsrScoVdf" userId="d55be94f-4073-46ba-88ef-465599598fde" providerId="ADAL" clId="{95D44BD7-FC8D-4C7D-AFD0-C50903788458}" dt="2023-04-19T17:14:02.580" v="2885" actId="26606"/>
          <ac:spMkLst>
            <pc:docMk/>
            <pc:sldMk cId="2608266992" sldId="310"/>
            <ac:spMk id="47111" creationId="{6AB9711F-9D4F-49B4-892B-FEF66AA2FA95}"/>
          </ac:spMkLst>
        </pc:spChg>
        <pc:spChg chg="add del">
          <ac:chgData name="BEN KHALFALLAH Hela ItimAsrScoVdf" userId="d55be94f-4073-46ba-88ef-465599598fde" providerId="ADAL" clId="{95D44BD7-FC8D-4C7D-AFD0-C50903788458}" dt="2023-04-19T17:14:02.580" v="2885" actId="26606"/>
          <ac:spMkLst>
            <pc:docMk/>
            <pc:sldMk cId="2608266992" sldId="310"/>
            <ac:spMk id="47113" creationId="{3A32867E-64D3-4B51-85AC-D771EA43C320}"/>
          </ac:spMkLst>
        </pc:spChg>
        <pc:spChg chg="add del">
          <ac:chgData name="BEN KHALFALLAH Hela ItimAsrScoVdf" userId="d55be94f-4073-46ba-88ef-465599598fde" providerId="ADAL" clId="{95D44BD7-FC8D-4C7D-AFD0-C50903788458}" dt="2023-04-19T17:14:02.580" v="2885" actId="26606"/>
          <ac:spMkLst>
            <pc:docMk/>
            <pc:sldMk cId="2608266992" sldId="310"/>
            <ac:spMk id="47117" creationId="{363104CD-8037-4022-8EEC-A32EDF6154AC}"/>
          </ac:spMkLst>
        </pc:spChg>
        <pc:spChg chg="add del">
          <ac:chgData name="BEN KHALFALLAH Hela ItimAsrScoVdf" userId="d55be94f-4073-46ba-88ef-465599598fde" providerId="ADAL" clId="{95D44BD7-FC8D-4C7D-AFD0-C50903788458}" dt="2023-04-19T17:14:06.861" v="2887" actId="26606"/>
          <ac:spMkLst>
            <pc:docMk/>
            <pc:sldMk cId="2608266992" sldId="310"/>
            <ac:spMk id="47122" creationId="{C23416DF-B283-4D9F-A625-146552CA9EDB}"/>
          </ac:spMkLst>
        </pc:spChg>
        <pc:spChg chg="add del">
          <ac:chgData name="BEN KHALFALLAH Hela ItimAsrScoVdf" userId="d55be94f-4073-46ba-88ef-465599598fde" providerId="ADAL" clId="{95D44BD7-FC8D-4C7D-AFD0-C50903788458}" dt="2023-04-19T17:14:06.861" v="2887" actId="26606"/>
          <ac:spMkLst>
            <pc:docMk/>
            <pc:sldMk cId="2608266992" sldId="310"/>
            <ac:spMk id="47124" creationId="{73834904-4D9B-41F7-8DA6-0709FD9F7E9D}"/>
          </ac:spMkLst>
        </pc:spChg>
        <pc:spChg chg="add del">
          <ac:chgData name="BEN KHALFALLAH Hela ItimAsrScoVdf" userId="d55be94f-4073-46ba-88ef-465599598fde" providerId="ADAL" clId="{95D44BD7-FC8D-4C7D-AFD0-C50903788458}" dt="2023-04-19T17:14:06.861" v="2887" actId="26606"/>
          <ac:spMkLst>
            <pc:docMk/>
            <pc:sldMk cId="2608266992" sldId="310"/>
            <ac:spMk id="47126" creationId="{19A3FD3A-4B27-4028-BA57-0810F205BC59}"/>
          </ac:spMkLst>
        </pc:spChg>
        <pc:spChg chg="add del">
          <ac:chgData name="BEN KHALFALLAH Hela ItimAsrScoVdf" userId="d55be94f-4073-46ba-88ef-465599598fde" providerId="ADAL" clId="{95D44BD7-FC8D-4C7D-AFD0-C50903788458}" dt="2023-04-19T17:14:06.861" v="2887" actId="26606"/>
          <ac:spMkLst>
            <pc:docMk/>
            <pc:sldMk cId="2608266992" sldId="310"/>
            <ac:spMk id="47127" creationId="{60461F8B-A17E-4AE4-92BC-BA2E49E1ABCE}"/>
          </ac:spMkLst>
        </pc:spChg>
        <pc:spChg chg="add del">
          <ac:chgData name="BEN KHALFALLAH Hela ItimAsrScoVdf" userId="d55be94f-4073-46ba-88ef-465599598fde" providerId="ADAL" clId="{95D44BD7-FC8D-4C7D-AFD0-C50903788458}" dt="2023-04-19T17:14:11.706" v="2889" actId="26606"/>
          <ac:spMkLst>
            <pc:docMk/>
            <pc:sldMk cId="2608266992" sldId="310"/>
            <ac:spMk id="47129" creationId="{C23416DF-B283-4D9F-A625-146552CA9EDB}"/>
          </ac:spMkLst>
        </pc:spChg>
        <pc:spChg chg="add del">
          <ac:chgData name="BEN KHALFALLAH Hela ItimAsrScoVdf" userId="d55be94f-4073-46ba-88ef-465599598fde" providerId="ADAL" clId="{95D44BD7-FC8D-4C7D-AFD0-C50903788458}" dt="2023-04-19T17:14:11.706" v="2889" actId="26606"/>
          <ac:spMkLst>
            <pc:docMk/>
            <pc:sldMk cId="2608266992" sldId="310"/>
            <ac:spMk id="47130" creationId="{73834904-4D9B-41F7-8DA6-0709FD9F7E9D}"/>
          </ac:spMkLst>
        </pc:spChg>
        <pc:spChg chg="add del">
          <ac:chgData name="BEN KHALFALLAH Hela ItimAsrScoVdf" userId="d55be94f-4073-46ba-88ef-465599598fde" providerId="ADAL" clId="{95D44BD7-FC8D-4C7D-AFD0-C50903788458}" dt="2023-04-19T17:14:11.706" v="2889" actId="26606"/>
          <ac:spMkLst>
            <pc:docMk/>
            <pc:sldMk cId="2608266992" sldId="310"/>
            <ac:spMk id="47132" creationId="{A8B5B693-C595-4524-A03C-B775B6BE5DC8}"/>
          </ac:spMkLst>
        </pc:spChg>
        <pc:spChg chg="add del">
          <ac:chgData name="BEN KHALFALLAH Hela ItimAsrScoVdf" userId="d55be94f-4073-46ba-88ef-465599598fde" providerId="ADAL" clId="{95D44BD7-FC8D-4C7D-AFD0-C50903788458}" dt="2023-04-19T17:14:11.706" v="2889" actId="26606"/>
          <ac:spMkLst>
            <pc:docMk/>
            <pc:sldMk cId="2608266992" sldId="310"/>
            <ac:spMk id="47133" creationId="{211CBF94-6002-4EC8-9498-6AC47E680A1F}"/>
          </ac:spMkLst>
        </pc:spChg>
        <pc:spChg chg="add del">
          <ac:chgData name="BEN KHALFALLAH Hela ItimAsrScoVdf" userId="d55be94f-4073-46ba-88ef-465599598fde" providerId="ADAL" clId="{95D44BD7-FC8D-4C7D-AFD0-C50903788458}" dt="2023-04-19T17:14:22.586" v="2891" actId="26606"/>
          <ac:spMkLst>
            <pc:docMk/>
            <pc:sldMk cId="2608266992" sldId="310"/>
            <ac:spMk id="47136" creationId="{6AB9711F-9D4F-49B4-892B-FEF66AA2FA95}"/>
          </ac:spMkLst>
        </pc:spChg>
        <pc:spChg chg="add del">
          <ac:chgData name="BEN KHALFALLAH Hela ItimAsrScoVdf" userId="d55be94f-4073-46ba-88ef-465599598fde" providerId="ADAL" clId="{95D44BD7-FC8D-4C7D-AFD0-C50903788458}" dt="2023-04-19T17:14:22.586" v="2891" actId="26606"/>
          <ac:spMkLst>
            <pc:docMk/>
            <pc:sldMk cId="2608266992" sldId="310"/>
            <ac:spMk id="47137" creationId="{3A32867E-64D3-4B51-85AC-D771EA43C320}"/>
          </ac:spMkLst>
        </pc:spChg>
        <pc:spChg chg="add del">
          <ac:chgData name="BEN KHALFALLAH Hela ItimAsrScoVdf" userId="d55be94f-4073-46ba-88ef-465599598fde" providerId="ADAL" clId="{95D44BD7-FC8D-4C7D-AFD0-C50903788458}" dt="2023-04-19T17:14:22.586" v="2891" actId="26606"/>
          <ac:spMkLst>
            <pc:docMk/>
            <pc:sldMk cId="2608266992" sldId="310"/>
            <ac:spMk id="47139" creationId="{363104CD-8037-4022-8EEC-A32EDF6154AC}"/>
          </ac:spMkLst>
        </pc:spChg>
        <pc:spChg chg="add">
          <ac:chgData name="BEN KHALFALLAH Hela ItimAsrScoVdf" userId="d55be94f-4073-46ba-88ef-465599598fde" providerId="ADAL" clId="{95D44BD7-FC8D-4C7D-AFD0-C50903788458}" dt="2023-04-19T17:14:22.614" v="2892" actId="26606"/>
          <ac:spMkLst>
            <pc:docMk/>
            <pc:sldMk cId="2608266992" sldId="310"/>
            <ac:spMk id="47142" creationId="{C23416DF-B283-4D9F-A625-146552CA9EDB}"/>
          </ac:spMkLst>
        </pc:spChg>
        <pc:spChg chg="add">
          <ac:chgData name="BEN KHALFALLAH Hela ItimAsrScoVdf" userId="d55be94f-4073-46ba-88ef-465599598fde" providerId="ADAL" clId="{95D44BD7-FC8D-4C7D-AFD0-C50903788458}" dt="2023-04-19T17:14:22.614" v="2892" actId="26606"/>
          <ac:spMkLst>
            <pc:docMk/>
            <pc:sldMk cId="2608266992" sldId="310"/>
            <ac:spMk id="47143" creationId="{73834904-4D9B-41F7-8DA6-0709FD9F7E9D}"/>
          </ac:spMkLst>
        </pc:spChg>
        <pc:spChg chg="add">
          <ac:chgData name="BEN KHALFALLAH Hela ItimAsrScoVdf" userId="d55be94f-4073-46ba-88ef-465599598fde" providerId="ADAL" clId="{95D44BD7-FC8D-4C7D-AFD0-C50903788458}" dt="2023-04-19T17:14:22.614" v="2892" actId="26606"/>
          <ac:spMkLst>
            <pc:docMk/>
            <pc:sldMk cId="2608266992" sldId="310"/>
            <ac:spMk id="47145" creationId="{19A3FD3A-4B27-4028-BA57-0810F205BC59}"/>
          </ac:spMkLst>
        </pc:spChg>
        <pc:spChg chg="add">
          <ac:chgData name="BEN KHALFALLAH Hela ItimAsrScoVdf" userId="d55be94f-4073-46ba-88ef-465599598fde" providerId="ADAL" clId="{95D44BD7-FC8D-4C7D-AFD0-C50903788458}" dt="2023-04-19T17:14:22.614" v="2892" actId="26606"/>
          <ac:spMkLst>
            <pc:docMk/>
            <pc:sldMk cId="2608266992" sldId="310"/>
            <ac:spMk id="47146" creationId="{60461F8B-A17E-4AE4-92BC-BA2E49E1ABCE}"/>
          </ac:spMkLst>
        </pc:spChg>
        <pc:picChg chg="add mod">
          <ac:chgData name="BEN KHALFALLAH Hela ItimAsrScoVdf" userId="d55be94f-4073-46ba-88ef-465599598fde" providerId="ADAL" clId="{95D44BD7-FC8D-4C7D-AFD0-C50903788458}" dt="2023-04-19T17:14:27.052" v="2893" actId="27614"/>
          <ac:picMkLst>
            <pc:docMk/>
            <pc:sldMk cId="2608266992" sldId="310"/>
            <ac:picMk id="4" creationId="{29B88780-762F-418A-ABFE-678E4516769A}"/>
          </ac:picMkLst>
        </pc:picChg>
        <pc:picChg chg="add mod ord">
          <ac:chgData name="BEN KHALFALLAH Hela ItimAsrScoVdf" userId="d55be94f-4073-46ba-88ef-465599598fde" providerId="ADAL" clId="{95D44BD7-FC8D-4C7D-AFD0-C50903788458}" dt="2023-04-19T17:14:22.614" v="2892" actId="26606"/>
          <ac:picMkLst>
            <pc:docMk/>
            <pc:sldMk cId="2608266992" sldId="310"/>
            <ac:picMk id="47106" creationId="{2DE2F48D-51A7-4502-89F8-CC62459B6BEB}"/>
          </ac:picMkLst>
        </pc:picChg>
        <pc:cxnChg chg="add del">
          <ac:chgData name="BEN KHALFALLAH Hela ItimAsrScoVdf" userId="d55be94f-4073-46ba-88ef-465599598fde" providerId="ADAL" clId="{95D44BD7-FC8D-4C7D-AFD0-C50903788458}" dt="2023-04-19T17:14:02.580" v="2885" actId="26606"/>
          <ac:cxnSpMkLst>
            <pc:docMk/>
            <pc:sldMk cId="2608266992" sldId="310"/>
            <ac:cxnSpMk id="47115" creationId="{AFD44988-8DFE-46FC-967A-F6DB265384B1}"/>
          </ac:cxnSpMkLst>
        </pc:cxnChg>
        <pc:cxnChg chg="add del">
          <ac:chgData name="BEN KHALFALLAH Hela ItimAsrScoVdf" userId="d55be94f-4073-46ba-88ef-465599598fde" providerId="ADAL" clId="{95D44BD7-FC8D-4C7D-AFD0-C50903788458}" dt="2023-04-19T17:14:02.580" v="2885" actId="26606"/>
          <ac:cxnSpMkLst>
            <pc:docMk/>
            <pc:sldMk cId="2608266992" sldId="310"/>
            <ac:cxnSpMk id="47119" creationId="{33CBC29A-1047-453C-84AD-4E4EB59EEEC3}"/>
          </ac:cxnSpMkLst>
        </pc:cxnChg>
        <pc:cxnChg chg="add del">
          <ac:chgData name="BEN KHALFALLAH Hela ItimAsrScoVdf" userId="d55be94f-4073-46ba-88ef-465599598fde" providerId="ADAL" clId="{95D44BD7-FC8D-4C7D-AFD0-C50903788458}" dt="2023-04-19T17:14:06.861" v="2887" actId="26606"/>
          <ac:cxnSpMkLst>
            <pc:docMk/>
            <pc:sldMk cId="2608266992" sldId="310"/>
            <ac:cxnSpMk id="47121" creationId="{5E450F13-FCAB-474F-93BB-704690139709}"/>
          </ac:cxnSpMkLst>
        </pc:cxnChg>
        <pc:cxnChg chg="add del">
          <ac:chgData name="BEN KHALFALLAH Hela ItimAsrScoVdf" userId="d55be94f-4073-46ba-88ef-465599598fde" providerId="ADAL" clId="{95D44BD7-FC8D-4C7D-AFD0-C50903788458}" dt="2023-04-19T17:14:06.861" v="2887" actId="26606"/>
          <ac:cxnSpMkLst>
            <pc:docMk/>
            <pc:sldMk cId="2608266992" sldId="310"/>
            <ac:cxnSpMk id="47123" creationId="{00E7859C-56C8-49DC-ABF5-6C538427CDAF}"/>
          </ac:cxnSpMkLst>
        </pc:cxnChg>
        <pc:cxnChg chg="add del">
          <ac:chgData name="BEN KHALFALLAH Hela ItimAsrScoVdf" userId="d55be94f-4073-46ba-88ef-465599598fde" providerId="ADAL" clId="{95D44BD7-FC8D-4C7D-AFD0-C50903788458}" dt="2023-04-19T17:14:06.861" v="2887" actId="26606"/>
          <ac:cxnSpMkLst>
            <pc:docMk/>
            <pc:sldMk cId="2608266992" sldId="310"/>
            <ac:cxnSpMk id="47125" creationId="{C00D1207-ECAF-48E9-8834-2CE4D2198234}"/>
          </ac:cxnSpMkLst>
        </pc:cxnChg>
        <pc:cxnChg chg="add del">
          <ac:chgData name="BEN KHALFALLAH Hela ItimAsrScoVdf" userId="d55be94f-4073-46ba-88ef-465599598fde" providerId="ADAL" clId="{95D44BD7-FC8D-4C7D-AFD0-C50903788458}" dt="2023-04-19T17:14:11.706" v="2889" actId="26606"/>
          <ac:cxnSpMkLst>
            <pc:docMk/>
            <pc:sldMk cId="2608266992" sldId="310"/>
            <ac:cxnSpMk id="47131" creationId="{C00D1207-ECAF-48E9-8834-2CE4D2198234}"/>
          </ac:cxnSpMkLst>
        </pc:cxnChg>
        <pc:cxnChg chg="add del">
          <ac:chgData name="BEN KHALFALLAH Hela ItimAsrScoVdf" userId="d55be94f-4073-46ba-88ef-465599598fde" providerId="ADAL" clId="{95D44BD7-FC8D-4C7D-AFD0-C50903788458}" dt="2023-04-19T17:14:11.706" v="2889" actId="26606"/>
          <ac:cxnSpMkLst>
            <pc:docMk/>
            <pc:sldMk cId="2608266992" sldId="310"/>
            <ac:cxnSpMk id="47134" creationId="{981A7DF2-B382-4775-B387-03B45F29E98B}"/>
          </ac:cxnSpMkLst>
        </pc:cxnChg>
        <pc:cxnChg chg="add del">
          <ac:chgData name="BEN KHALFALLAH Hela ItimAsrScoVdf" userId="d55be94f-4073-46ba-88ef-465599598fde" providerId="ADAL" clId="{95D44BD7-FC8D-4C7D-AFD0-C50903788458}" dt="2023-04-19T17:14:22.586" v="2891" actId="26606"/>
          <ac:cxnSpMkLst>
            <pc:docMk/>
            <pc:sldMk cId="2608266992" sldId="310"/>
            <ac:cxnSpMk id="47138" creationId="{AFD44988-8DFE-46FC-967A-F6DB265384B1}"/>
          </ac:cxnSpMkLst>
        </pc:cxnChg>
        <pc:cxnChg chg="add del">
          <ac:chgData name="BEN KHALFALLAH Hela ItimAsrScoVdf" userId="d55be94f-4073-46ba-88ef-465599598fde" providerId="ADAL" clId="{95D44BD7-FC8D-4C7D-AFD0-C50903788458}" dt="2023-04-19T17:14:22.586" v="2891" actId="26606"/>
          <ac:cxnSpMkLst>
            <pc:docMk/>
            <pc:sldMk cId="2608266992" sldId="310"/>
            <ac:cxnSpMk id="47140" creationId="{33CBC29A-1047-453C-84AD-4E4EB59EEEC3}"/>
          </ac:cxnSpMkLst>
        </pc:cxnChg>
        <pc:cxnChg chg="add">
          <ac:chgData name="BEN KHALFALLAH Hela ItimAsrScoVdf" userId="d55be94f-4073-46ba-88ef-465599598fde" providerId="ADAL" clId="{95D44BD7-FC8D-4C7D-AFD0-C50903788458}" dt="2023-04-19T17:14:22.614" v="2892" actId="26606"/>
          <ac:cxnSpMkLst>
            <pc:docMk/>
            <pc:sldMk cId="2608266992" sldId="310"/>
            <ac:cxnSpMk id="47144" creationId="{C00D1207-ECAF-48E9-8834-2CE4D2198234}"/>
          </ac:cxnSpMkLst>
        </pc:cxnChg>
        <pc:cxnChg chg="add">
          <ac:chgData name="BEN KHALFALLAH Hela ItimAsrScoVdf" userId="d55be94f-4073-46ba-88ef-465599598fde" providerId="ADAL" clId="{95D44BD7-FC8D-4C7D-AFD0-C50903788458}" dt="2023-04-19T17:14:22.614" v="2892" actId="26606"/>
          <ac:cxnSpMkLst>
            <pc:docMk/>
            <pc:sldMk cId="2608266992" sldId="310"/>
            <ac:cxnSpMk id="47147" creationId="{5E450F13-FCAB-474F-93BB-704690139709}"/>
          </ac:cxnSpMkLst>
        </pc:cxnChg>
        <pc:cxnChg chg="add">
          <ac:chgData name="BEN KHALFALLAH Hela ItimAsrScoVdf" userId="d55be94f-4073-46ba-88ef-465599598fde" providerId="ADAL" clId="{95D44BD7-FC8D-4C7D-AFD0-C50903788458}" dt="2023-04-19T17:14:22.614" v="2892" actId="26606"/>
          <ac:cxnSpMkLst>
            <pc:docMk/>
            <pc:sldMk cId="2608266992" sldId="310"/>
            <ac:cxnSpMk id="47148" creationId="{00E7859C-56C8-49DC-ABF5-6C538427CDAF}"/>
          </ac:cxnSpMkLst>
        </pc:cxnChg>
      </pc:sldChg>
      <pc:sldChg chg="addSp delSp modSp new mod setBg">
        <pc:chgData name="BEN KHALFALLAH Hela ItimAsrScoVdf" userId="d55be94f-4073-46ba-88ef-465599598fde" providerId="ADAL" clId="{95D44BD7-FC8D-4C7D-AFD0-C50903788458}" dt="2023-04-19T22:34:27.224" v="5855" actId="20577"/>
        <pc:sldMkLst>
          <pc:docMk/>
          <pc:sldMk cId="3322737795" sldId="310"/>
        </pc:sldMkLst>
        <pc:spChg chg="mod">
          <ac:chgData name="BEN KHALFALLAH Hela ItimAsrScoVdf" userId="d55be94f-4073-46ba-88ef-465599598fde" providerId="ADAL" clId="{95D44BD7-FC8D-4C7D-AFD0-C50903788458}" dt="2023-04-19T17:29:28.479" v="2943" actId="26606"/>
          <ac:spMkLst>
            <pc:docMk/>
            <pc:sldMk cId="3322737795" sldId="310"/>
            <ac:spMk id="2" creationId="{ACC61FF8-A962-414F-AF1E-6F5377479B77}"/>
          </ac:spMkLst>
        </pc:spChg>
        <pc:spChg chg="del">
          <ac:chgData name="BEN KHALFALLAH Hela ItimAsrScoVdf" userId="d55be94f-4073-46ba-88ef-465599598fde" providerId="ADAL" clId="{95D44BD7-FC8D-4C7D-AFD0-C50903788458}" dt="2023-04-19T17:27:29.610" v="2931" actId="478"/>
          <ac:spMkLst>
            <pc:docMk/>
            <pc:sldMk cId="3322737795" sldId="310"/>
            <ac:spMk id="3" creationId="{BEC96E59-EEA4-4184-8C3C-6603DB3FA735}"/>
          </ac:spMkLst>
        </pc:spChg>
        <pc:spChg chg="add mod">
          <ac:chgData name="BEN KHALFALLAH Hela ItimAsrScoVdf" userId="d55be94f-4073-46ba-88ef-465599598fde" providerId="ADAL" clId="{95D44BD7-FC8D-4C7D-AFD0-C50903788458}" dt="2023-04-19T17:31:23.587" v="2966" actId="207"/>
          <ac:spMkLst>
            <pc:docMk/>
            <pc:sldMk cId="3322737795" sldId="310"/>
            <ac:spMk id="16" creationId="{05B298E8-78E1-4121-9128-4E9C460CE6BA}"/>
          </ac:spMkLst>
        </pc:spChg>
        <pc:spChg chg="add mod">
          <ac:chgData name="BEN KHALFALLAH Hela ItimAsrScoVdf" userId="d55be94f-4073-46ba-88ef-465599598fde" providerId="ADAL" clId="{95D44BD7-FC8D-4C7D-AFD0-C50903788458}" dt="2023-04-19T17:31:23.587" v="2966" actId="207"/>
          <ac:spMkLst>
            <pc:docMk/>
            <pc:sldMk cId="3322737795" sldId="310"/>
            <ac:spMk id="18" creationId="{24ABE8E5-6EA7-4D5C-883D-E81BA4B65FF5}"/>
          </ac:spMkLst>
        </pc:spChg>
        <pc:spChg chg="add mod">
          <ac:chgData name="BEN KHALFALLAH Hela ItimAsrScoVdf" userId="d55be94f-4073-46ba-88ef-465599598fde" providerId="ADAL" clId="{95D44BD7-FC8D-4C7D-AFD0-C50903788458}" dt="2023-04-19T17:31:23.587" v="2966" actId="207"/>
          <ac:spMkLst>
            <pc:docMk/>
            <pc:sldMk cId="3322737795" sldId="310"/>
            <ac:spMk id="20" creationId="{2E8EB946-120B-4F32-843F-24B053C0DEFC}"/>
          </ac:spMkLst>
        </pc:spChg>
        <pc:spChg chg="add mod">
          <ac:chgData name="BEN KHALFALLAH Hela ItimAsrScoVdf" userId="d55be94f-4073-46ba-88ef-465599598fde" providerId="ADAL" clId="{95D44BD7-FC8D-4C7D-AFD0-C50903788458}" dt="2023-04-19T22:34:27.224" v="5855" actId="20577"/>
          <ac:spMkLst>
            <pc:docMk/>
            <pc:sldMk cId="3322737795" sldId="310"/>
            <ac:spMk id="22" creationId="{450D1CB8-8AAB-4306-A25C-FAACF9807032}"/>
          </ac:spMkLst>
        </pc:spChg>
        <pc:spChg chg="add">
          <ac:chgData name="BEN KHALFALLAH Hela ItimAsrScoVdf" userId="d55be94f-4073-46ba-88ef-465599598fde" providerId="ADAL" clId="{95D44BD7-FC8D-4C7D-AFD0-C50903788458}" dt="2023-04-19T17:29:28.479" v="2943" actId="26606"/>
          <ac:spMkLst>
            <pc:docMk/>
            <pc:sldMk cId="3322737795" sldId="310"/>
            <ac:spMk id="51211" creationId="{AB832D16-7558-4209-B5E6-60CFB7383EB6}"/>
          </ac:spMkLst>
        </pc:spChg>
        <pc:spChg chg="add">
          <ac:chgData name="BEN KHALFALLAH Hela ItimAsrScoVdf" userId="d55be94f-4073-46ba-88ef-465599598fde" providerId="ADAL" clId="{95D44BD7-FC8D-4C7D-AFD0-C50903788458}" dt="2023-04-19T17:29:28.479" v="2943" actId="26606"/>
          <ac:spMkLst>
            <pc:docMk/>
            <pc:sldMk cId="3322737795" sldId="310"/>
            <ac:spMk id="51213" creationId="{0B201792-59B9-4FE8-9B2A-7F7A5AED030D}"/>
          </ac:spMkLst>
        </pc:spChg>
        <pc:spChg chg="add">
          <ac:chgData name="BEN KHALFALLAH Hela ItimAsrScoVdf" userId="d55be94f-4073-46ba-88ef-465599598fde" providerId="ADAL" clId="{95D44BD7-FC8D-4C7D-AFD0-C50903788458}" dt="2023-04-19T17:29:28.479" v="2943" actId="26606"/>
          <ac:spMkLst>
            <pc:docMk/>
            <pc:sldMk cId="3322737795" sldId="310"/>
            <ac:spMk id="51217" creationId="{D045426A-326D-4262-A31E-8C4D4221167D}"/>
          </ac:spMkLst>
        </pc:spChg>
        <pc:spChg chg="add">
          <ac:chgData name="BEN KHALFALLAH Hela ItimAsrScoVdf" userId="d55be94f-4073-46ba-88ef-465599598fde" providerId="ADAL" clId="{95D44BD7-FC8D-4C7D-AFD0-C50903788458}" dt="2023-04-19T17:29:28.479" v="2943" actId="26606"/>
          <ac:spMkLst>
            <pc:docMk/>
            <pc:sldMk cId="3322737795" sldId="310"/>
            <ac:spMk id="51219" creationId="{8BD0C197-6F97-4148-BD9F-3BC50E46A47D}"/>
          </ac:spMkLst>
        </pc:spChg>
        <pc:picChg chg="add mod ord">
          <ac:chgData name="BEN KHALFALLAH Hela ItimAsrScoVdf" userId="d55be94f-4073-46ba-88ef-465599598fde" providerId="ADAL" clId="{95D44BD7-FC8D-4C7D-AFD0-C50903788458}" dt="2023-04-19T17:33:29.929" v="2985" actId="408"/>
          <ac:picMkLst>
            <pc:docMk/>
            <pc:sldMk cId="3322737795" sldId="310"/>
            <ac:picMk id="51202" creationId="{EF2D4AE1-19A7-47E0-BEE4-5B4DEF0AA744}"/>
          </ac:picMkLst>
        </pc:picChg>
        <pc:picChg chg="add mod ord">
          <ac:chgData name="BEN KHALFALLAH Hela ItimAsrScoVdf" userId="d55be94f-4073-46ba-88ef-465599598fde" providerId="ADAL" clId="{95D44BD7-FC8D-4C7D-AFD0-C50903788458}" dt="2023-04-19T17:33:29.929" v="2985" actId="408"/>
          <ac:picMkLst>
            <pc:docMk/>
            <pc:sldMk cId="3322737795" sldId="310"/>
            <ac:picMk id="51204" creationId="{C50A8496-B40F-4971-A8B1-9391D60F69CD}"/>
          </ac:picMkLst>
        </pc:picChg>
        <pc:picChg chg="add mod">
          <ac:chgData name="BEN KHALFALLAH Hela ItimAsrScoVdf" userId="d55be94f-4073-46ba-88ef-465599598fde" providerId="ADAL" clId="{95D44BD7-FC8D-4C7D-AFD0-C50903788458}" dt="2023-04-19T17:33:29.929" v="2985" actId="408"/>
          <ac:picMkLst>
            <pc:docMk/>
            <pc:sldMk cId="3322737795" sldId="310"/>
            <ac:picMk id="51206" creationId="{35FF07FA-0FC5-4AB3-832D-B51FE73877F6}"/>
          </ac:picMkLst>
        </pc:picChg>
        <pc:picChg chg="add mod">
          <ac:chgData name="BEN KHALFALLAH Hela ItimAsrScoVdf" userId="d55be94f-4073-46ba-88ef-465599598fde" providerId="ADAL" clId="{95D44BD7-FC8D-4C7D-AFD0-C50903788458}" dt="2023-04-19T17:32:06.127" v="2973" actId="1076"/>
          <ac:picMkLst>
            <pc:docMk/>
            <pc:sldMk cId="3322737795" sldId="310"/>
            <ac:picMk id="51208" creationId="{08C1F702-0864-4A1C-AF42-D70EFEB03977}"/>
          </ac:picMkLst>
        </pc:picChg>
        <pc:cxnChg chg="add">
          <ac:chgData name="BEN KHALFALLAH Hela ItimAsrScoVdf" userId="d55be94f-4073-46ba-88ef-465599598fde" providerId="ADAL" clId="{95D44BD7-FC8D-4C7D-AFD0-C50903788458}" dt="2023-04-19T17:29:28.479" v="2943" actId="26606"/>
          <ac:cxnSpMkLst>
            <pc:docMk/>
            <pc:sldMk cId="3322737795" sldId="310"/>
            <ac:cxnSpMk id="51215" creationId="{461931C1-E9DE-4D66-831E-9ABDF1574871}"/>
          </ac:cxnSpMkLst>
        </pc:cxnChg>
        <pc:cxnChg chg="add">
          <ac:chgData name="BEN KHALFALLAH Hela ItimAsrScoVdf" userId="d55be94f-4073-46ba-88ef-465599598fde" providerId="ADAL" clId="{95D44BD7-FC8D-4C7D-AFD0-C50903788458}" dt="2023-04-19T17:29:28.479" v="2943" actId="26606"/>
          <ac:cxnSpMkLst>
            <pc:docMk/>
            <pc:sldMk cId="3322737795" sldId="310"/>
            <ac:cxnSpMk id="51221" creationId="{6F6FDB19-8C2A-48D0-8728-5987EDF371EF}"/>
          </ac:cxnSpMkLst>
        </pc:cxnChg>
        <pc:cxnChg chg="add">
          <ac:chgData name="BEN KHALFALLAH Hela ItimAsrScoVdf" userId="d55be94f-4073-46ba-88ef-465599598fde" providerId="ADAL" clId="{95D44BD7-FC8D-4C7D-AFD0-C50903788458}" dt="2023-04-19T17:29:28.479" v="2943" actId="26606"/>
          <ac:cxnSpMkLst>
            <pc:docMk/>
            <pc:sldMk cId="3322737795" sldId="310"/>
            <ac:cxnSpMk id="51223" creationId="{F09B89FA-8981-4C79-AEA8-92BBDEB74217}"/>
          </ac:cxnSpMkLst>
        </pc:cxnChg>
        <pc:cxnChg chg="add">
          <ac:chgData name="BEN KHALFALLAH Hela ItimAsrScoVdf" userId="d55be94f-4073-46ba-88ef-465599598fde" providerId="ADAL" clId="{95D44BD7-FC8D-4C7D-AFD0-C50903788458}" dt="2023-04-19T17:29:28.479" v="2943" actId="26606"/>
          <ac:cxnSpMkLst>
            <pc:docMk/>
            <pc:sldMk cId="3322737795" sldId="310"/>
            <ac:cxnSpMk id="51225" creationId="{0F5E87B5-6250-4AF5-88E7-E1D9745E7C6E}"/>
          </ac:cxnSpMkLst>
        </pc:cxnChg>
      </pc:sldChg>
      <pc:sldChg chg="addSp delSp modSp add mod setBg">
        <pc:chgData name="BEN KHALFALLAH Hela ItimAsrScoVdf" userId="d55be94f-4073-46ba-88ef-465599598fde" providerId="ADAL" clId="{95D44BD7-FC8D-4C7D-AFD0-C50903788458}" dt="2023-04-19T22:34:35.627" v="5858"/>
        <pc:sldMkLst>
          <pc:docMk/>
          <pc:sldMk cId="718193903" sldId="311"/>
        </pc:sldMkLst>
        <pc:spChg chg="mod">
          <ac:chgData name="BEN KHALFALLAH Hela ItimAsrScoVdf" userId="d55be94f-4073-46ba-88ef-465599598fde" providerId="ADAL" clId="{95D44BD7-FC8D-4C7D-AFD0-C50903788458}" dt="2023-04-19T17:29:16.056" v="2942" actId="26606"/>
          <ac:spMkLst>
            <pc:docMk/>
            <pc:sldMk cId="718193903" sldId="311"/>
            <ac:spMk id="2" creationId="{ACC61FF8-A962-414F-AF1E-6F5377479B77}"/>
          </ac:spMkLst>
        </pc:spChg>
        <pc:spChg chg="add mod">
          <ac:chgData name="BEN KHALFALLAH Hela ItimAsrScoVdf" userId="d55be94f-4073-46ba-88ef-465599598fde" providerId="ADAL" clId="{95D44BD7-FC8D-4C7D-AFD0-C50903788458}" dt="2023-04-19T17:34:13.987" v="2991"/>
          <ac:spMkLst>
            <pc:docMk/>
            <pc:sldMk cId="718193903" sldId="311"/>
            <ac:spMk id="17" creationId="{0584F25A-1B58-4CE7-AF71-4139485F3328}"/>
          </ac:spMkLst>
        </pc:spChg>
        <pc:spChg chg="add mod">
          <ac:chgData name="BEN KHALFALLAH Hela ItimAsrScoVdf" userId="d55be94f-4073-46ba-88ef-465599598fde" providerId="ADAL" clId="{95D44BD7-FC8D-4C7D-AFD0-C50903788458}" dt="2023-04-19T17:34:25.305" v="2994"/>
          <ac:spMkLst>
            <pc:docMk/>
            <pc:sldMk cId="718193903" sldId="311"/>
            <ac:spMk id="18" creationId="{D35B3A67-81DC-42F3-BC37-6E690C6D96EC}"/>
          </ac:spMkLst>
        </pc:spChg>
        <pc:spChg chg="add mod">
          <ac:chgData name="BEN KHALFALLAH Hela ItimAsrScoVdf" userId="d55be94f-4073-46ba-88ef-465599598fde" providerId="ADAL" clId="{95D44BD7-FC8D-4C7D-AFD0-C50903788458}" dt="2023-04-19T17:34:38.634" v="2997"/>
          <ac:spMkLst>
            <pc:docMk/>
            <pc:sldMk cId="718193903" sldId="311"/>
            <ac:spMk id="19" creationId="{8ACDB81F-CB57-4C3E-8D52-26D13C1A7414}"/>
          </ac:spMkLst>
        </pc:spChg>
        <pc:spChg chg="add mod">
          <ac:chgData name="BEN KHALFALLAH Hela ItimAsrScoVdf" userId="d55be94f-4073-46ba-88ef-465599598fde" providerId="ADAL" clId="{95D44BD7-FC8D-4C7D-AFD0-C50903788458}" dt="2023-04-19T22:34:35.627" v="5858"/>
          <ac:spMkLst>
            <pc:docMk/>
            <pc:sldMk cId="718193903" sldId="311"/>
            <ac:spMk id="20" creationId="{5C8F7D9A-9436-44FF-9B1F-F881437AC119}"/>
          </ac:spMkLst>
        </pc:spChg>
        <pc:spChg chg="add">
          <ac:chgData name="BEN KHALFALLAH Hela ItimAsrScoVdf" userId="d55be94f-4073-46ba-88ef-465599598fde" providerId="ADAL" clId="{95D44BD7-FC8D-4C7D-AFD0-C50903788458}" dt="2023-04-19T17:29:16.056" v="2942" actId="26606"/>
          <ac:spMkLst>
            <pc:docMk/>
            <pc:sldMk cId="718193903" sldId="311"/>
            <ac:spMk id="52235" creationId="{AB832D16-7558-4209-B5E6-60CFB7383EB6}"/>
          </ac:spMkLst>
        </pc:spChg>
        <pc:spChg chg="add">
          <ac:chgData name="BEN KHALFALLAH Hela ItimAsrScoVdf" userId="d55be94f-4073-46ba-88ef-465599598fde" providerId="ADAL" clId="{95D44BD7-FC8D-4C7D-AFD0-C50903788458}" dt="2023-04-19T17:29:16.056" v="2942" actId="26606"/>
          <ac:spMkLst>
            <pc:docMk/>
            <pc:sldMk cId="718193903" sldId="311"/>
            <ac:spMk id="52237" creationId="{0B201792-59B9-4FE8-9B2A-7F7A5AED030D}"/>
          </ac:spMkLst>
        </pc:spChg>
        <pc:spChg chg="add">
          <ac:chgData name="BEN KHALFALLAH Hela ItimAsrScoVdf" userId="d55be94f-4073-46ba-88ef-465599598fde" providerId="ADAL" clId="{95D44BD7-FC8D-4C7D-AFD0-C50903788458}" dt="2023-04-19T17:29:16.056" v="2942" actId="26606"/>
          <ac:spMkLst>
            <pc:docMk/>
            <pc:sldMk cId="718193903" sldId="311"/>
            <ac:spMk id="52241" creationId="{D045426A-326D-4262-A31E-8C4D4221167D}"/>
          </ac:spMkLst>
        </pc:spChg>
        <pc:spChg chg="add">
          <ac:chgData name="BEN KHALFALLAH Hela ItimAsrScoVdf" userId="d55be94f-4073-46ba-88ef-465599598fde" providerId="ADAL" clId="{95D44BD7-FC8D-4C7D-AFD0-C50903788458}" dt="2023-04-19T17:29:16.056" v="2942" actId="26606"/>
          <ac:spMkLst>
            <pc:docMk/>
            <pc:sldMk cId="718193903" sldId="311"/>
            <ac:spMk id="52243" creationId="{8BD0C197-6F97-4148-BD9F-3BC50E46A47D}"/>
          </ac:spMkLst>
        </pc:spChg>
        <pc:picChg chg="del">
          <ac:chgData name="BEN KHALFALLAH Hela ItimAsrScoVdf" userId="d55be94f-4073-46ba-88ef-465599598fde" providerId="ADAL" clId="{95D44BD7-FC8D-4C7D-AFD0-C50903788458}" dt="2023-04-19T17:28:48.721" v="2938" actId="478"/>
          <ac:picMkLst>
            <pc:docMk/>
            <pc:sldMk cId="718193903" sldId="311"/>
            <ac:picMk id="51202" creationId="{EF2D4AE1-19A7-47E0-BEE4-5B4DEF0AA744}"/>
          </ac:picMkLst>
        </pc:picChg>
        <pc:picChg chg="del">
          <ac:chgData name="BEN KHALFALLAH Hela ItimAsrScoVdf" userId="d55be94f-4073-46ba-88ef-465599598fde" providerId="ADAL" clId="{95D44BD7-FC8D-4C7D-AFD0-C50903788458}" dt="2023-04-19T17:28:48.095" v="2937" actId="478"/>
          <ac:picMkLst>
            <pc:docMk/>
            <pc:sldMk cId="718193903" sldId="311"/>
            <ac:picMk id="51204" creationId="{C50A8496-B40F-4971-A8B1-9391D60F69CD}"/>
          </ac:picMkLst>
        </pc:picChg>
        <pc:picChg chg="del">
          <ac:chgData name="BEN KHALFALLAH Hela ItimAsrScoVdf" userId="d55be94f-4073-46ba-88ef-465599598fde" providerId="ADAL" clId="{95D44BD7-FC8D-4C7D-AFD0-C50903788458}" dt="2023-04-19T17:28:47.512" v="2936" actId="478"/>
          <ac:picMkLst>
            <pc:docMk/>
            <pc:sldMk cId="718193903" sldId="311"/>
            <ac:picMk id="51206" creationId="{35FF07FA-0FC5-4AB3-832D-B51FE73877F6}"/>
          </ac:picMkLst>
        </pc:picChg>
        <pc:picChg chg="add mod ord">
          <ac:chgData name="BEN KHALFALLAH Hela ItimAsrScoVdf" userId="d55be94f-4073-46ba-88ef-465599598fde" providerId="ADAL" clId="{95D44BD7-FC8D-4C7D-AFD0-C50903788458}" dt="2023-04-19T17:33:45.961" v="2986" actId="12788"/>
          <ac:picMkLst>
            <pc:docMk/>
            <pc:sldMk cId="718193903" sldId="311"/>
            <ac:picMk id="52226" creationId="{1B9A19C5-8CE5-48D5-9914-4CCD6FA71B5B}"/>
          </ac:picMkLst>
        </pc:picChg>
        <pc:picChg chg="add mod ord">
          <ac:chgData name="BEN KHALFALLAH Hela ItimAsrScoVdf" userId="d55be94f-4073-46ba-88ef-465599598fde" providerId="ADAL" clId="{95D44BD7-FC8D-4C7D-AFD0-C50903788458}" dt="2023-04-19T17:33:52.325" v="2987" actId="12788"/>
          <ac:picMkLst>
            <pc:docMk/>
            <pc:sldMk cId="718193903" sldId="311"/>
            <ac:picMk id="52228" creationId="{A88BAD91-C7E9-4E14-873A-B52115DA9BB2}"/>
          </ac:picMkLst>
        </pc:picChg>
        <pc:picChg chg="add mod">
          <ac:chgData name="BEN KHALFALLAH Hela ItimAsrScoVdf" userId="d55be94f-4073-46ba-88ef-465599598fde" providerId="ADAL" clId="{95D44BD7-FC8D-4C7D-AFD0-C50903788458}" dt="2023-04-19T17:33:57.049" v="2988" actId="12788"/>
          <ac:picMkLst>
            <pc:docMk/>
            <pc:sldMk cId="718193903" sldId="311"/>
            <ac:picMk id="52230" creationId="{559388CB-D165-4D76-AEAD-E5E4F0C7A1D8}"/>
          </ac:picMkLst>
        </pc:picChg>
        <pc:cxnChg chg="add">
          <ac:chgData name="BEN KHALFALLAH Hela ItimAsrScoVdf" userId="d55be94f-4073-46ba-88ef-465599598fde" providerId="ADAL" clId="{95D44BD7-FC8D-4C7D-AFD0-C50903788458}" dt="2023-04-19T17:29:16.056" v="2942" actId="26606"/>
          <ac:cxnSpMkLst>
            <pc:docMk/>
            <pc:sldMk cId="718193903" sldId="311"/>
            <ac:cxnSpMk id="52239" creationId="{461931C1-E9DE-4D66-831E-9ABDF1574871}"/>
          </ac:cxnSpMkLst>
        </pc:cxnChg>
        <pc:cxnChg chg="add">
          <ac:chgData name="BEN KHALFALLAH Hela ItimAsrScoVdf" userId="d55be94f-4073-46ba-88ef-465599598fde" providerId="ADAL" clId="{95D44BD7-FC8D-4C7D-AFD0-C50903788458}" dt="2023-04-19T17:29:16.056" v="2942" actId="26606"/>
          <ac:cxnSpMkLst>
            <pc:docMk/>
            <pc:sldMk cId="718193903" sldId="311"/>
            <ac:cxnSpMk id="52245" creationId="{6F6FDB19-8C2A-48D0-8728-5987EDF371EF}"/>
          </ac:cxnSpMkLst>
        </pc:cxnChg>
        <pc:cxnChg chg="add">
          <ac:chgData name="BEN KHALFALLAH Hela ItimAsrScoVdf" userId="d55be94f-4073-46ba-88ef-465599598fde" providerId="ADAL" clId="{95D44BD7-FC8D-4C7D-AFD0-C50903788458}" dt="2023-04-19T17:29:16.056" v="2942" actId="26606"/>
          <ac:cxnSpMkLst>
            <pc:docMk/>
            <pc:sldMk cId="718193903" sldId="311"/>
            <ac:cxnSpMk id="52247" creationId="{F09B89FA-8981-4C79-AEA8-92BBDEB74217}"/>
          </ac:cxnSpMkLst>
        </pc:cxnChg>
        <pc:cxnChg chg="add">
          <ac:chgData name="BEN KHALFALLAH Hela ItimAsrScoVdf" userId="d55be94f-4073-46ba-88ef-465599598fde" providerId="ADAL" clId="{95D44BD7-FC8D-4C7D-AFD0-C50903788458}" dt="2023-04-19T17:29:16.056" v="2942" actId="26606"/>
          <ac:cxnSpMkLst>
            <pc:docMk/>
            <pc:sldMk cId="718193903" sldId="311"/>
            <ac:cxnSpMk id="52249" creationId="{0F5E87B5-6250-4AF5-88E7-E1D9745E7C6E}"/>
          </ac:cxnSpMkLst>
        </pc:cxnChg>
      </pc:sldChg>
      <pc:sldChg chg="addSp delSp modSp new mod setBg">
        <pc:chgData name="BEN KHALFALLAH Hela ItimAsrScoVdf" userId="d55be94f-4073-46ba-88ef-465599598fde" providerId="ADAL" clId="{95D44BD7-FC8D-4C7D-AFD0-C50903788458}" dt="2023-04-19T22:34:53.986" v="5871" actId="20577"/>
        <pc:sldMkLst>
          <pc:docMk/>
          <pc:sldMk cId="4252485899" sldId="312"/>
        </pc:sldMkLst>
        <pc:spChg chg="mod">
          <ac:chgData name="BEN KHALFALLAH Hela ItimAsrScoVdf" userId="d55be94f-4073-46ba-88ef-465599598fde" providerId="ADAL" clId="{95D44BD7-FC8D-4C7D-AFD0-C50903788458}" dt="2023-04-19T17:36:16.970" v="3004" actId="26606"/>
          <ac:spMkLst>
            <pc:docMk/>
            <pc:sldMk cId="4252485899" sldId="312"/>
            <ac:spMk id="2" creationId="{3D6B9335-5D66-445B-8445-6A77FC5904C1}"/>
          </ac:spMkLst>
        </pc:spChg>
        <pc:spChg chg="add mod">
          <ac:chgData name="BEN KHALFALLAH Hela ItimAsrScoVdf" userId="d55be94f-4073-46ba-88ef-465599598fde" providerId="ADAL" clId="{95D44BD7-FC8D-4C7D-AFD0-C50903788458}" dt="2023-04-19T22:34:53.986" v="5871" actId="20577"/>
          <ac:spMkLst>
            <pc:docMk/>
            <pc:sldMk cId="4252485899" sldId="312"/>
            <ac:spMk id="13" creationId="{647AC2EA-3D60-4D51-85B8-F20AAF17AB1A}"/>
          </ac:spMkLst>
        </pc:spChg>
        <pc:spChg chg="add">
          <ac:chgData name="BEN KHALFALLAH Hela ItimAsrScoVdf" userId="d55be94f-4073-46ba-88ef-465599598fde" providerId="ADAL" clId="{95D44BD7-FC8D-4C7D-AFD0-C50903788458}" dt="2023-04-19T17:36:16.970" v="3004" actId="26606"/>
          <ac:spMkLst>
            <pc:docMk/>
            <pc:sldMk cId="4252485899" sldId="312"/>
            <ac:spMk id="53257" creationId="{C23416DF-B283-4D9F-A625-146552CA9EDB}"/>
          </ac:spMkLst>
        </pc:spChg>
        <pc:spChg chg="add">
          <ac:chgData name="BEN KHALFALLAH Hela ItimAsrScoVdf" userId="d55be94f-4073-46ba-88ef-465599598fde" providerId="ADAL" clId="{95D44BD7-FC8D-4C7D-AFD0-C50903788458}" dt="2023-04-19T17:36:16.970" v="3004" actId="26606"/>
          <ac:spMkLst>
            <pc:docMk/>
            <pc:sldMk cId="4252485899" sldId="312"/>
            <ac:spMk id="53259" creationId="{73834904-4D9B-41F7-8DA6-0709FD9F7E9D}"/>
          </ac:spMkLst>
        </pc:spChg>
        <pc:spChg chg="add">
          <ac:chgData name="BEN KHALFALLAH Hela ItimAsrScoVdf" userId="d55be94f-4073-46ba-88ef-465599598fde" providerId="ADAL" clId="{95D44BD7-FC8D-4C7D-AFD0-C50903788458}" dt="2023-04-19T17:36:16.970" v="3004" actId="26606"/>
          <ac:spMkLst>
            <pc:docMk/>
            <pc:sldMk cId="4252485899" sldId="312"/>
            <ac:spMk id="53263" creationId="{1D2E3C52-528A-4049-BCAA-5460756BC033}"/>
          </ac:spMkLst>
        </pc:spChg>
        <pc:spChg chg="add">
          <ac:chgData name="BEN KHALFALLAH Hela ItimAsrScoVdf" userId="d55be94f-4073-46ba-88ef-465599598fde" providerId="ADAL" clId="{95D44BD7-FC8D-4C7D-AFD0-C50903788458}" dt="2023-04-19T17:36:16.970" v="3004" actId="26606"/>
          <ac:spMkLst>
            <pc:docMk/>
            <pc:sldMk cId="4252485899" sldId="312"/>
            <ac:spMk id="53265" creationId="{CD5B542C-8183-4445-AF4D-B23AAE3299EE}"/>
          </ac:spMkLst>
        </pc:spChg>
        <pc:picChg chg="add mod">
          <ac:chgData name="BEN KHALFALLAH Hela ItimAsrScoVdf" userId="d55be94f-4073-46ba-88ef-465599598fde" providerId="ADAL" clId="{95D44BD7-FC8D-4C7D-AFD0-C50903788458}" dt="2023-04-19T17:36:44.838" v="3010" actId="12789"/>
          <ac:picMkLst>
            <pc:docMk/>
            <pc:sldMk cId="4252485899" sldId="312"/>
            <ac:picMk id="12" creationId="{D7865588-CB65-4529-929A-735A35BCBDB3}"/>
          </ac:picMkLst>
        </pc:picChg>
        <pc:picChg chg="add mod ord">
          <ac:chgData name="BEN KHALFALLAH Hela ItimAsrScoVdf" userId="d55be94f-4073-46ba-88ef-465599598fde" providerId="ADAL" clId="{95D44BD7-FC8D-4C7D-AFD0-C50903788458}" dt="2023-04-19T17:36:53.775" v="3011" actId="1076"/>
          <ac:picMkLst>
            <pc:docMk/>
            <pc:sldMk cId="4252485899" sldId="312"/>
            <ac:picMk id="53250" creationId="{1444141C-4877-4737-9BAD-A68AC028F74A}"/>
          </ac:picMkLst>
        </pc:picChg>
        <pc:picChg chg="add del mod">
          <ac:chgData name="BEN KHALFALLAH Hela ItimAsrScoVdf" userId="d55be94f-4073-46ba-88ef-465599598fde" providerId="ADAL" clId="{95D44BD7-FC8D-4C7D-AFD0-C50903788458}" dt="2023-04-19T17:36:29.140" v="3005" actId="21"/>
          <ac:picMkLst>
            <pc:docMk/>
            <pc:sldMk cId="4252485899" sldId="312"/>
            <ac:picMk id="53252" creationId="{839E38F2-E933-44B5-8BBD-510CE6CB90F6}"/>
          </ac:picMkLst>
        </pc:picChg>
        <pc:cxnChg chg="add">
          <ac:chgData name="BEN KHALFALLAH Hela ItimAsrScoVdf" userId="d55be94f-4073-46ba-88ef-465599598fde" providerId="ADAL" clId="{95D44BD7-FC8D-4C7D-AFD0-C50903788458}" dt="2023-04-19T17:36:16.970" v="3004" actId="26606"/>
          <ac:cxnSpMkLst>
            <pc:docMk/>
            <pc:sldMk cId="4252485899" sldId="312"/>
            <ac:cxnSpMk id="53261" creationId="{C00D1207-ECAF-48E9-8834-2CE4D2198234}"/>
          </ac:cxnSpMkLst>
        </pc:cxnChg>
        <pc:cxnChg chg="add">
          <ac:chgData name="BEN KHALFALLAH Hela ItimAsrScoVdf" userId="d55be94f-4073-46ba-88ef-465599598fde" providerId="ADAL" clId="{95D44BD7-FC8D-4C7D-AFD0-C50903788458}" dt="2023-04-19T17:36:16.970" v="3004" actId="26606"/>
          <ac:cxnSpMkLst>
            <pc:docMk/>
            <pc:sldMk cId="4252485899" sldId="312"/>
            <ac:cxnSpMk id="53267" creationId="{84ED9B5A-5577-4CA5-97AA-0E5E2EA9756F}"/>
          </ac:cxnSpMkLst>
        </pc:cxnChg>
        <pc:cxnChg chg="add">
          <ac:chgData name="BEN KHALFALLAH Hela ItimAsrScoVdf" userId="d55be94f-4073-46ba-88ef-465599598fde" providerId="ADAL" clId="{95D44BD7-FC8D-4C7D-AFD0-C50903788458}" dt="2023-04-19T17:36:16.970" v="3004" actId="26606"/>
          <ac:cxnSpMkLst>
            <pc:docMk/>
            <pc:sldMk cId="4252485899" sldId="312"/>
            <ac:cxnSpMk id="53269" creationId="{2724283B-587C-4A0E-A50E-B8914975B48A}"/>
          </ac:cxnSpMkLst>
        </pc:cxnChg>
      </pc:sldChg>
      <pc:sldChg chg="addSp delSp modSp new mod setBg">
        <pc:chgData name="BEN KHALFALLAH Hela ItimAsrScoVdf" userId="d55be94f-4073-46ba-88ef-465599598fde" providerId="ADAL" clId="{95D44BD7-FC8D-4C7D-AFD0-C50903788458}" dt="2023-04-19T22:33:45.941" v="5835" actId="27636"/>
        <pc:sldMkLst>
          <pc:docMk/>
          <pc:sldMk cId="2177405814" sldId="313"/>
        </pc:sldMkLst>
        <pc:spChg chg="mod">
          <ac:chgData name="BEN KHALFALLAH Hela ItimAsrScoVdf" userId="d55be94f-4073-46ba-88ef-465599598fde" providerId="ADAL" clId="{95D44BD7-FC8D-4C7D-AFD0-C50903788458}" dt="2023-04-19T18:20:05.959" v="3491" actId="26606"/>
          <ac:spMkLst>
            <pc:docMk/>
            <pc:sldMk cId="2177405814" sldId="313"/>
            <ac:spMk id="2" creationId="{F71A59F6-0D90-4D6E-A737-DD00A55D05BD}"/>
          </ac:spMkLst>
        </pc:spChg>
        <pc:spChg chg="del mod">
          <ac:chgData name="BEN KHALFALLAH Hela ItimAsrScoVdf" userId="d55be94f-4073-46ba-88ef-465599598fde" providerId="ADAL" clId="{95D44BD7-FC8D-4C7D-AFD0-C50903788458}" dt="2023-04-19T18:07:51.604" v="3370" actId="478"/>
          <ac:spMkLst>
            <pc:docMk/>
            <pc:sldMk cId="2177405814" sldId="313"/>
            <ac:spMk id="3" creationId="{6E0A9E19-A938-4C00-AAF6-9DDF6392A7C1}"/>
          </ac:spMkLst>
        </pc:spChg>
        <pc:spChg chg="add del mod">
          <ac:chgData name="BEN KHALFALLAH Hela ItimAsrScoVdf" userId="d55be94f-4073-46ba-88ef-465599598fde" providerId="ADAL" clId="{95D44BD7-FC8D-4C7D-AFD0-C50903788458}" dt="2023-04-19T18:07:54.332" v="3371" actId="478"/>
          <ac:spMkLst>
            <pc:docMk/>
            <pc:sldMk cId="2177405814" sldId="313"/>
            <ac:spMk id="5" creationId="{D319BD32-EEAE-48DB-BEB4-49E511D1AA01}"/>
          </ac:spMkLst>
        </pc:spChg>
        <pc:spChg chg="add del mod">
          <ac:chgData name="BEN KHALFALLAH Hela ItimAsrScoVdf" userId="d55be94f-4073-46ba-88ef-465599598fde" providerId="ADAL" clId="{95D44BD7-FC8D-4C7D-AFD0-C50903788458}" dt="2023-04-19T18:08:42.550" v="3402" actId="478"/>
          <ac:spMkLst>
            <pc:docMk/>
            <pc:sldMk cId="2177405814" sldId="313"/>
            <ac:spMk id="7" creationId="{FEE94989-91F0-440D-9CDE-CC704B685D6C}"/>
          </ac:spMkLst>
        </pc:spChg>
        <pc:spChg chg="add del mod">
          <ac:chgData name="BEN KHALFALLAH Hela ItimAsrScoVdf" userId="d55be94f-4073-46ba-88ef-465599598fde" providerId="ADAL" clId="{95D44BD7-FC8D-4C7D-AFD0-C50903788458}" dt="2023-04-19T18:08:39.827" v="3401" actId="478"/>
          <ac:spMkLst>
            <pc:docMk/>
            <pc:sldMk cId="2177405814" sldId="313"/>
            <ac:spMk id="45" creationId="{AC0EBE3B-BA99-453B-92BC-2082C3868A35}"/>
          </ac:spMkLst>
        </pc:spChg>
        <pc:spChg chg="add mod">
          <ac:chgData name="BEN KHALFALLAH Hela ItimAsrScoVdf" userId="d55be94f-4073-46ba-88ef-465599598fde" providerId="ADAL" clId="{95D44BD7-FC8D-4C7D-AFD0-C50903788458}" dt="2023-04-19T22:33:45.941" v="5835" actId="27636"/>
          <ac:spMkLst>
            <pc:docMk/>
            <pc:sldMk cId="2177405814" sldId="313"/>
            <ac:spMk id="48" creationId="{8C276405-2F9D-4000-968D-1111DB48E302}"/>
          </ac:spMkLst>
        </pc:spChg>
        <pc:spChg chg="add del">
          <ac:chgData name="BEN KHALFALLAH Hela ItimAsrScoVdf" userId="d55be94f-4073-46ba-88ef-465599598fde" providerId="ADAL" clId="{95D44BD7-FC8D-4C7D-AFD0-C50903788458}" dt="2023-04-19T17:45:30.328" v="3151" actId="26606"/>
          <ac:spMkLst>
            <pc:docMk/>
            <pc:sldMk cId="2177405814" sldId="313"/>
            <ac:spMk id="54279" creationId="{2FDF0794-1B86-42B2-B8C7-F60123E638ED}"/>
          </ac:spMkLst>
        </pc:spChg>
        <pc:spChg chg="add del">
          <ac:chgData name="BEN KHALFALLAH Hela ItimAsrScoVdf" userId="d55be94f-4073-46ba-88ef-465599598fde" providerId="ADAL" clId="{95D44BD7-FC8D-4C7D-AFD0-C50903788458}" dt="2023-04-19T17:45:35.959" v="3153" actId="26606"/>
          <ac:spMkLst>
            <pc:docMk/>
            <pc:sldMk cId="2177405814" sldId="313"/>
            <ac:spMk id="54283" creationId="{CA73784B-AC76-4BAD-93AF-C72D0EDFD715}"/>
          </ac:spMkLst>
        </pc:spChg>
        <pc:spChg chg="add del">
          <ac:chgData name="BEN KHALFALLAH Hela ItimAsrScoVdf" userId="d55be94f-4073-46ba-88ef-465599598fde" providerId="ADAL" clId="{95D44BD7-FC8D-4C7D-AFD0-C50903788458}" dt="2023-04-19T17:45:42.120" v="3155" actId="26606"/>
          <ac:spMkLst>
            <pc:docMk/>
            <pc:sldMk cId="2177405814" sldId="313"/>
            <ac:spMk id="54286" creationId="{774A886E-E8EF-48CC-8764-20EAE4538CB7}"/>
          </ac:spMkLst>
        </pc:spChg>
        <pc:spChg chg="add del">
          <ac:chgData name="BEN KHALFALLAH Hela ItimAsrScoVdf" userId="d55be94f-4073-46ba-88ef-465599598fde" providerId="ADAL" clId="{95D44BD7-FC8D-4C7D-AFD0-C50903788458}" dt="2023-04-19T17:45:44.616" v="3157" actId="26606"/>
          <ac:spMkLst>
            <pc:docMk/>
            <pc:sldMk cId="2177405814" sldId="313"/>
            <ac:spMk id="54289" creationId="{2FDF0794-1B86-42B2-B8C7-F60123E638ED}"/>
          </ac:spMkLst>
        </pc:spChg>
        <pc:spChg chg="add del">
          <ac:chgData name="BEN KHALFALLAH Hela ItimAsrScoVdf" userId="d55be94f-4073-46ba-88ef-465599598fde" providerId="ADAL" clId="{95D44BD7-FC8D-4C7D-AFD0-C50903788458}" dt="2023-04-19T17:46:59.706" v="3165" actId="26606"/>
          <ac:spMkLst>
            <pc:docMk/>
            <pc:sldMk cId="2177405814" sldId="313"/>
            <ac:spMk id="54292" creationId="{CA73784B-AC76-4BAD-93AF-C72D0EDFD715}"/>
          </ac:spMkLst>
        </pc:spChg>
        <pc:spChg chg="add del">
          <ac:chgData name="BEN KHALFALLAH Hela ItimAsrScoVdf" userId="d55be94f-4073-46ba-88ef-465599598fde" providerId="ADAL" clId="{95D44BD7-FC8D-4C7D-AFD0-C50903788458}" dt="2023-04-19T17:46:58.094" v="3162" actId="26606"/>
          <ac:spMkLst>
            <pc:docMk/>
            <pc:sldMk cId="2177405814" sldId="313"/>
            <ac:spMk id="54298" creationId="{CA73784B-AC76-4BAD-93AF-C72D0EDFD715}"/>
          </ac:spMkLst>
        </pc:spChg>
        <pc:spChg chg="add del">
          <ac:chgData name="BEN KHALFALLAH Hela ItimAsrScoVdf" userId="d55be94f-4073-46ba-88ef-465599598fde" providerId="ADAL" clId="{95D44BD7-FC8D-4C7D-AFD0-C50903788458}" dt="2023-04-19T17:46:59.702" v="3164" actId="26606"/>
          <ac:spMkLst>
            <pc:docMk/>
            <pc:sldMk cId="2177405814" sldId="313"/>
            <ac:spMk id="54302" creationId="{774A886E-E8EF-48CC-8764-20EAE4538CB7}"/>
          </ac:spMkLst>
        </pc:spChg>
        <pc:spChg chg="add del">
          <ac:chgData name="BEN KHALFALLAH Hela ItimAsrScoVdf" userId="d55be94f-4073-46ba-88ef-465599598fde" providerId="ADAL" clId="{95D44BD7-FC8D-4C7D-AFD0-C50903788458}" dt="2023-04-19T17:47:36.654" v="3172" actId="26606"/>
          <ac:spMkLst>
            <pc:docMk/>
            <pc:sldMk cId="2177405814" sldId="313"/>
            <ac:spMk id="54305" creationId="{CA73784B-AC76-4BAD-93AF-C72D0EDFD715}"/>
          </ac:spMkLst>
        </pc:spChg>
        <pc:spChg chg="add del">
          <ac:chgData name="BEN KHALFALLAH Hela ItimAsrScoVdf" userId="d55be94f-4073-46ba-88ef-465599598fde" providerId="ADAL" clId="{95D44BD7-FC8D-4C7D-AFD0-C50903788458}" dt="2023-04-19T17:47:33.716" v="3169" actId="26606"/>
          <ac:spMkLst>
            <pc:docMk/>
            <pc:sldMk cId="2177405814" sldId="313"/>
            <ac:spMk id="54311" creationId="{CA73784B-AC76-4BAD-93AF-C72D0EDFD715}"/>
          </ac:spMkLst>
        </pc:spChg>
        <pc:spChg chg="add del">
          <ac:chgData name="BEN KHALFALLAH Hela ItimAsrScoVdf" userId="d55be94f-4073-46ba-88ef-465599598fde" providerId="ADAL" clId="{95D44BD7-FC8D-4C7D-AFD0-C50903788458}" dt="2023-04-19T17:47:36.648" v="3171" actId="26606"/>
          <ac:spMkLst>
            <pc:docMk/>
            <pc:sldMk cId="2177405814" sldId="313"/>
            <ac:spMk id="54315" creationId="{774A886E-E8EF-48CC-8764-20EAE4538CB7}"/>
          </ac:spMkLst>
        </pc:spChg>
        <pc:spChg chg="add del">
          <ac:chgData name="BEN KHALFALLAH Hela ItimAsrScoVdf" userId="d55be94f-4073-46ba-88ef-465599598fde" providerId="ADAL" clId="{95D44BD7-FC8D-4C7D-AFD0-C50903788458}" dt="2023-04-19T17:49:58.905" v="3179" actId="26606"/>
          <ac:spMkLst>
            <pc:docMk/>
            <pc:sldMk cId="2177405814" sldId="313"/>
            <ac:spMk id="54318" creationId="{CA73784B-AC76-4BAD-93AF-C72D0EDFD715}"/>
          </ac:spMkLst>
        </pc:spChg>
        <pc:spChg chg="add del">
          <ac:chgData name="BEN KHALFALLAH Hela ItimAsrScoVdf" userId="d55be94f-4073-46ba-88ef-465599598fde" providerId="ADAL" clId="{95D44BD7-FC8D-4C7D-AFD0-C50903788458}" dt="2023-04-19T17:49:56.118" v="3176" actId="26606"/>
          <ac:spMkLst>
            <pc:docMk/>
            <pc:sldMk cId="2177405814" sldId="313"/>
            <ac:spMk id="54324" creationId="{CA73784B-AC76-4BAD-93AF-C72D0EDFD715}"/>
          </ac:spMkLst>
        </pc:spChg>
        <pc:spChg chg="add del">
          <ac:chgData name="BEN KHALFALLAH Hela ItimAsrScoVdf" userId="d55be94f-4073-46ba-88ef-465599598fde" providerId="ADAL" clId="{95D44BD7-FC8D-4C7D-AFD0-C50903788458}" dt="2023-04-19T17:49:58.899" v="3178" actId="26606"/>
          <ac:spMkLst>
            <pc:docMk/>
            <pc:sldMk cId="2177405814" sldId="313"/>
            <ac:spMk id="54328" creationId="{774A886E-E8EF-48CC-8764-20EAE4538CB7}"/>
          </ac:spMkLst>
        </pc:spChg>
        <pc:spChg chg="add del">
          <ac:chgData name="BEN KHALFALLAH Hela ItimAsrScoVdf" userId="d55be94f-4073-46ba-88ef-465599598fde" providerId="ADAL" clId="{95D44BD7-FC8D-4C7D-AFD0-C50903788458}" dt="2023-04-19T17:50:14.838" v="3180" actId="26606"/>
          <ac:spMkLst>
            <pc:docMk/>
            <pc:sldMk cId="2177405814" sldId="313"/>
            <ac:spMk id="54331" creationId="{CA73784B-AC76-4BAD-93AF-C72D0EDFD715}"/>
          </ac:spMkLst>
        </pc:spChg>
        <pc:spChg chg="add del">
          <ac:chgData name="BEN KHALFALLAH Hela ItimAsrScoVdf" userId="d55be94f-4073-46ba-88ef-465599598fde" providerId="ADAL" clId="{95D44BD7-FC8D-4C7D-AFD0-C50903788458}" dt="2023-04-19T18:08:27.098" v="3399" actId="26606"/>
          <ac:spMkLst>
            <pc:docMk/>
            <pc:sldMk cId="2177405814" sldId="313"/>
            <ac:spMk id="54337" creationId="{2A85F7B3-F4E6-4FBF-B74E-43CAB468F500}"/>
          </ac:spMkLst>
        </pc:spChg>
        <pc:spChg chg="add del">
          <ac:chgData name="BEN KHALFALLAH Hela ItimAsrScoVdf" userId="d55be94f-4073-46ba-88ef-465599598fde" providerId="ADAL" clId="{95D44BD7-FC8D-4C7D-AFD0-C50903788458}" dt="2023-04-19T18:08:23.807" v="3396" actId="26606"/>
          <ac:spMkLst>
            <pc:docMk/>
            <pc:sldMk cId="2177405814" sldId="313"/>
            <ac:spMk id="54344" creationId="{2A85F7B3-F4E6-4FBF-B74E-43CAB468F500}"/>
          </ac:spMkLst>
        </pc:spChg>
        <pc:spChg chg="add del">
          <ac:chgData name="BEN KHALFALLAH Hela ItimAsrScoVdf" userId="d55be94f-4073-46ba-88ef-465599598fde" providerId="ADAL" clId="{95D44BD7-FC8D-4C7D-AFD0-C50903788458}" dt="2023-04-19T18:08:27.094" v="3398" actId="26606"/>
          <ac:spMkLst>
            <pc:docMk/>
            <pc:sldMk cId="2177405814" sldId="313"/>
            <ac:spMk id="54348" creationId="{C6D18C07-B1F9-42F0-8956-B88FC37A674C}"/>
          </ac:spMkLst>
        </pc:spChg>
        <pc:spChg chg="add del">
          <ac:chgData name="BEN KHALFALLAH Hela ItimAsrScoVdf" userId="d55be94f-4073-46ba-88ef-465599598fde" providerId="ADAL" clId="{95D44BD7-FC8D-4C7D-AFD0-C50903788458}" dt="2023-04-19T18:20:05.959" v="3491" actId="26606"/>
          <ac:spMkLst>
            <pc:docMk/>
            <pc:sldMk cId="2177405814" sldId="313"/>
            <ac:spMk id="54350" creationId="{2A85F7B3-F4E6-4FBF-B74E-43CAB468F500}"/>
          </ac:spMkLst>
        </pc:spChg>
        <pc:spChg chg="add">
          <ac:chgData name="BEN KHALFALLAH Hela ItimAsrScoVdf" userId="d55be94f-4073-46ba-88ef-465599598fde" providerId="ADAL" clId="{95D44BD7-FC8D-4C7D-AFD0-C50903788458}" dt="2023-04-19T18:20:05.959" v="3491" actId="26606"/>
          <ac:spMkLst>
            <pc:docMk/>
            <pc:sldMk cId="2177405814" sldId="313"/>
            <ac:spMk id="54356" creationId="{C6D18C07-B1F9-42F0-8956-B88FC37A674C}"/>
          </ac:spMkLst>
        </pc:spChg>
        <pc:picChg chg="add mod">
          <ac:chgData name="BEN KHALFALLAH Hela ItimAsrScoVdf" userId="d55be94f-4073-46ba-88ef-465599598fde" providerId="ADAL" clId="{95D44BD7-FC8D-4C7D-AFD0-C50903788458}" dt="2023-04-19T18:20:05.959" v="3491" actId="26606"/>
          <ac:picMkLst>
            <pc:docMk/>
            <pc:sldMk cId="2177405814" sldId="313"/>
            <ac:picMk id="8" creationId="{2B6B0A03-4689-4621-B2D8-146A3BB1C064}"/>
          </ac:picMkLst>
        </pc:picChg>
        <pc:picChg chg="add del mod">
          <ac:chgData name="BEN KHALFALLAH Hela ItimAsrScoVdf" userId="d55be94f-4073-46ba-88ef-465599598fde" providerId="ADAL" clId="{95D44BD7-FC8D-4C7D-AFD0-C50903788458}" dt="2023-04-19T17:46:51.124" v="3159" actId="478"/>
          <ac:picMkLst>
            <pc:docMk/>
            <pc:sldMk cId="2177405814" sldId="313"/>
            <ac:picMk id="54274" creationId="{9A96E8EA-B38F-4227-BE18-524F8BAAFF33}"/>
          </ac:picMkLst>
        </pc:picChg>
        <pc:picChg chg="add del mod">
          <ac:chgData name="BEN KHALFALLAH Hela ItimAsrScoVdf" userId="d55be94f-4073-46ba-88ef-465599598fde" providerId="ADAL" clId="{95D44BD7-FC8D-4C7D-AFD0-C50903788458}" dt="2023-04-19T17:47:05.056" v="3166" actId="478"/>
          <ac:picMkLst>
            <pc:docMk/>
            <pc:sldMk cId="2177405814" sldId="313"/>
            <ac:picMk id="54276" creationId="{8122DE52-B24C-42C9-B60C-3EC99E8B0780}"/>
          </ac:picMkLst>
        </pc:picChg>
        <pc:picChg chg="add del mod">
          <ac:chgData name="BEN KHALFALLAH Hela ItimAsrScoVdf" userId="d55be94f-4073-46ba-88ef-465599598fde" providerId="ADAL" clId="{95D44BD7-FC8D-4C7D-AFD0-C50903788458}" dt="2023-04-19T17:48:23.183" v="3173" actId="478"/>
          <ac:picMkLst>
            <pc:docMk/>
            <pc:sldMk cId="2177405814" sldId="313"/>
            <ac:picMk id="54278" creationId="{02101153-406E-4429-8270-0EA219F33FED}"/>
          </ac:picMkLst>
        </pc:picChg>
        <pc:picChg chg="add del mod">
          <ac:chgData name="BEN KHALFALLAH Hela ItimAsrScoVdf" userId="d55be94f-4073-46ba-88ef-465599598fde" providerId="ADAL" clId="{95D44BD7-FC8D-4C7D-AFD0-C50903788458}" dt="2023-04-19T18:13:13.308" v="3468" actId="478"/>
          <ac:picMkLst>
            <pc:docMk/>
            <pc:sldMk cId="2177405814" sldId="313"/>
            <ac:picMk id="54280" creationId="{2AF1BD77-298B-4B4A-AA24-AF5D879AE535}"/>
          </ac:picMkLst>
        </pc:picChg>
        <pc:picChg chg="add del">
          <ac:chgData name="BEN KHALFALLAH Hela ItimAsrScoVdf" userId="d55be94f-4073-46ba-88ef-465599598fde" providerId="ADAL" clId="{95D44BD7-FC8D-4C7D-AFD0-C50903788458}" dt="2023-04-19T18:14:13.776" v="3470"/>
          <ac:picMkLst>
            <pc:docMk/>
            <pc:sldMk cId="2177405814" sldId="313"/>
            <ac:picMk id="54282" creationId="{E4A21799-1EB1-48C8-999F-3778C5B19AF3}"/>
          </ac:picMkLst>
        </pc:picChg>
        <pc:cxnChg chg="add del">
          <ac:chgData name="BEN KHALFALLAH Hela ItimAsrScoVdf" userId="d55be94f-4073-46ba-88ef-465599598fde" providerId="ADAL" clId="{95D44BD7-FC8D-4C7D-AFD0-C50903788458}" dt="2023-04-19T17:45:30.328" v="3151" actId="26606"/>
          <ac:cxnSpMkLst>
            <pc:docMk/>
            <pc:sldMk cId="2177405814" sldId="313"/>
            <ac:cxnSpMk id="54281" creationId="{96D07482-83A3-4451-943C-B46961082957}"/>
          </ac:cxnSpMkLst>
        </pc:cxnChg>
        <pc:cxnChg chg="add del">
          <ac:chgData name="BEN KHALFALLAH Hela ItimAsrScoVdf" userId="d55be94f-4073-46ba-88ef-465599598fde" providerId="ADAL" clId="{95D44BD7-FC8D-4C7D-AFD0-C50903788458}" dt="2023-04-19T17:45:35.959" v="3153" actId="26606"/>
          <ac:cxnSpMkLst>
            <pc:docMk/>
            <pc:sldMk cId="2177405814" sldId="313"/>
            <ac:cxnSpMk id="54284" creationId="{811DCF04-0C7C-44FC-8246-FC8D736B1A71}"/>
          </ac:cxnSpMkLst>
        </pc:cxnChg>
        <pc:cxnChg chg="add del">
          <ac:chgData name="BEN KHALFALLAH Hela ItimAsrScoVdf" userId="d55be94f-4073-46ba-88ef-465599598fde" providerId="ADAL" clId="{95D44BD7-FC8D-4C7D-AFD0-C50903788458}" dt="2023-04-19T17:45:42.120" v="3155" actId="26606"/>
          <ac:cxnSpMkLst>
            <pc:docMk/>
            <pc:sldMk cId="2177405814" sldId="313"/>
            <ac:cxnSpMk id="54287" creationId="{EB1993F9-CFC5-495F-9F26-19953445357F}"/>
          </ac:cxnSpMkLst>
        </pc:cxnChg>
        <pc:cxnChg chg="add del">
          <ac:chgData name="BEN KHALFALLAH Hela ItimAsrScoVdf" userId="d55be94f-4073-46ba-88ef-465599598fde" providerId="ADAL" clId="{95D44BD7-FC8D-4C7D-AFD0-C50903788458}" dt="2023-04-19T17:45:44.616" v="3157" actId="26606"/>
          <ac:cxnSpMkLst>
            <pc:docMk/>
            <pc:sldMk cId="2177405814" sldId="313"/>
            <ac:cxnSpMk id="54290" creationId="{96D07482-83A3-4451-943C-B46961082957}"/>
          </ac:cxnSpMkLst>
        </pc:cxnChg>
        <pc:cxnChg chg="add del">
          <ac:chgData name="BEN KHALFALLAH Hela ItimAsrScoVdf" userId="d55be94f-4073-46ba-88ef-465599598fde" providerId="ADAL" clId="{95D44BD7-FC8D-4C7D-AFD0-C50903788458}" dt="2023-04-19T17:46:59.706" v="3165" actId="26606"/>
          <ac:cxnSpMkLst>
            <pc:docMk/>
            <pc:sldMk cId="2177405814" sldId="313"/>
            <ac:cxnSpMk id="54293" creationId="{811DCF04-0C7C-44FC-8246-FC8D736B1A71}"/>
          </ac:cxnSpMkLst>
        </pc:cxnChg>
        <pc:cxnChg chg="add del">
          <ac:chgData name="BEN KHALFALLAH Hela ItimAsrScoVdf" userId="d55be94f-4073-46ba-88ef-465599598fde" providerId="ADAL" clId="{95D44BD7-FC8D-4C7D-AFD0-C50903788458}" dt="2023-04-19T17:46:58.094" v="3162" actId="26606"/>
          <ac:cxnSpMkLst>
            <pc:docMk/>
            <pc:sldMk cId="2177405814" sldId="313"/>
            <ac:cxnSpMk id="54300" creationId="{811DCF04-0C7C-44FC-8246-FC8D736B1A71}"/>
          </ac:cxnSpMkLst>
        </pc:cxnChg>
        <pc:cxnChg chg="add del">
          <ac:chgData name="BEN KHALFALLAH Hela ItimAsrScoVdf" userId="d55be94f-4073-46ba-88ef-465599598fde" providerId="ADAL" clId="{95D44BD7-FC8D-4C7D-AFD0-C50903788458}" dt="2023-04-19T17:46:59.702" v="3164" actId="26606"/>
          <ac:cxnSpMkLst>
            <pc:docMk/>
            <pc:sldMk cId="2177405814" sldId="313"/>
            <ac:cxnSpMk id="54303" creationId="{EB1993F9-CFC5-495F-9F26-19953445357F}"/>
          </ac:cxnSpMkLst>
        </pc:cxnChg>
        <pc:cxnChg chg="add del">
          <ac:chgData name="BEN KHALFALLAH Hela ItimAsrScoVdf" userId="d55be94f-4073-46ba-88ef-465599598fde" providerId="ADAL" clId="{95D44BD7-FC8D-4C7D-AFD0-C50903788458}" dt="2023-04-19T17:47:36.654" v="3172" actId="26606"/>
          <ac:cxnSpMkLst>
            <pc:docMk/>
            <pc:sldMk cId="2177405814" sldId="313"/>
            <ac:cxnSpMk id="54306" creationId="{811DCF04-0C7C-44FC-8246-FC8D736B1A71}"/>
          </ac:cxnSpMkLst>
        </pc:cxnChg>
        <pc:cxnChg chg="add del">
          <ac:chgData name="BEN KHALFALLAH Hela ItimAsrScoVdf" userId="d55be94f-4073-46ba-88ef-465599598fde" providerId="ADAL" clId="{95D44BD7-FC8D-4C7D-AFD0-C50903788458}" dt="2023-04-19T17:47:33.716" v="3169" actId="26606"/>
          <ac:cxnSpMkLst>
            <pc:docMk/>
            <pc:sldMk cId="2177405814" sldId="313"/>
            <ac:cxnSpMk id="54313" creationId="{811DCF04-0C7C-44FC-8246-FC8D736B1A71}"/>
          </ac:cxnSpMkLst>
        </pc:cxnChg>
        <pc:cxnChg chg="add del">
          <ac:chgData name="BEN KHALFALLAH Hela ItimAsrScoVdf" userId="d55be94f-4073-46ba-88ef-465599598fde" providerId="ADAL" clId="{95D44BD7-FC8D-4C7D-AFD0-C50903788458}" dt="2023-04-19T17:47:36.648" v="3171" actId="26606"/>
          <ac:cxnSpMkLst>
            <pc:docMk/>
            <pc:sldMk cId="2177405814" sldId="313"/>
            <ac:cxnSpMk id="54316" creationId="{EB1993F9-CFC5-495F-9F26-19953445357F}"/>
          </ac:cxnSpMkLst>
        </pc:cxnChg>
        <pc:cxnChg chg="add del">
          <ac:chgData name="BEN KHALFALLAH Hela ItimAsrScoVdf" userId="d55be94f-4073-46ba-88ef-465599598fde" providerId="ADAL" clId="{95D44BD7-FC8D-4C7D-AFD0-C50903788458}" dt="2023-04-19T17:49:58.905" v="3179" actId="26606"/>
          <ac:cxnSpMkLst>
            <pc:docMk/>
            <pc:sldMk cId="2177405814" sldId="313"/>
            <ac:cxnSpMk id="54319" creationId="{811DCF04-0C7C-44FC-8246-FC8D736B1A71}"/>
          </ac:cxnSpMkLst>
        </pc:cxnChg>
        <pc:cxnChg chg="add del">
          <ac:chgData name="BEN KHALFALLAH Hela ItimAsrScoVdf" userId="d55be94f-4073-46ba-88ef-465599598fde" providerId="ADAL" clId="{95D44BD7-FC8D-4C7D-AFD0-C50903788458}" dt="2023-04-19T17:49:56.118" v="3176" actId="26606"/>
          <ac:cxnSpMkLst>
            <pc:docMk/>
            <pc:sldMk cId="2177405814" sldId="313"/>
            <ac:cxnSpMk id="54326" creationId="{811DCF04-0C7C-44FC-8246-FC8D736B1A71}"/>
          </ac:cxnSpMkLst>
        </pc:cxnChg>
        <pc:cxnChg chg="add del">
          <ac:chgData name="BEN KHALFALLAH Hela ItimAsrScoVdf" userId="d55be94f-4073-46ba-88ef-465599598fde" providerId="ADAL" clId="{95D44BD7-FC8D-4C7D-AFD0-C50903788458}" dt="2023-04-19T17:49:58.899" v="3178" actId="26606"/>
          <ac:cxnSpMkLst>
            <pc:docMk/>
            <pc:sldMk cId="2177405814" sldId="313"/>
            <ac:cxnSpMk id="54329" creationId="{EB1993F9-CFC5-495F-9F26-19953445357F}"/>
          </ac:cxnSpMkLst>
        </pc:cxnChg>
        <pc:cxnChg chg="add del">
          <ac:chgData name="BEN KHALFALLAH Hela ItimAsrScoVdf" userId="d55be94f-4073-46ba-88ef-465599598fde" providerId="ADAL" clId="{95D44BD7-FC8D-4C7D-AFD0-C50903788458}" dt="2023-04-19T17:50:14.838" v="3180" actId="26606"/>
          <ac:cxnSpMkLst>
            <pc:docMk/>
            <pc:sldMk cId="2177405814" sldId="313"/>
            <ac:cxnSpMk id="54332" creationId="{811DCF04-0C7C-44FC-8246-FC8D736B1A71}"/>
          </ac:cxnSpMkLst>
        </pc:cxnChg>
        <pc:cxnChg chg="add del">
          <ac:chgData name="BEN KHALFALLAH Hela ItimAsrScoVdf" userId="d55be94f-4073-46ba-88ef-465599598fde" providerId="ADAL" clId="{95D44BD7-FC8D-4C7D-AFD0-C50903788458}" dt="2023-04-19T18:08:27.098" v="3399" actId="26606"/>
          <ac:cxnSpMkLst>
            <pc:docMk/>
            <pc:sldMk cId="2177405814" sldId="313"/>
            <ac:cxnSpMk id="54339" creationId="{73741D5B-1709-4CDB-963A-CC3C749412B8}"/>
          </ac:cxnSpMkLst>
        </pc:cxnChg>
        <pc:cxnChg chg="add del">
          <ac:chgData name="BEN KHALFALLAH Hela ItimAsrScoVdf" userId="d55be94f-4073-46ba-88ef-465599598fde" providerId="ADAL" clId="{95D44BD7-FC8D-4C7D-AFD0-C50903788458}" dt="2023-04-19T18:08:23.807" v="3396" actId="26606"/>
          <ac:cxnSpMkLst>
            <pc:docMk/>
            <pc:sldMk cId="2177405814" sldId="313"/>
            <ac:cxnSpMk id="54346" creationId="{73741D5B-1709-4CDB-963A-CC3C749412B8}"/>
          </ac:cxnSpMkLst>
        </pc:cxnChg>
        <pc:cxnChg chg="add del">
          <ac:chgData name="BEN KHALFALLAH Hela ItimAsrScoVdf" userId="d55be94f-4073-46ba-88ef-465599598fde" providerId="ADAL" clId="{95D44BD7-FC8D-4C7D-AFD0-C50903788458}" dt="2023-04-19T18:20:05.959" v="3491" actId="26606"/>
          <ac:cxnSpMkLst>
            <pc:docMk/>
            <pc:sldMk cId="2177405814" sldId="313"/>
            <ac:cxnSpMk id="54351" creationId="{73741D5B-1709-4CDB-963A-CC3C749412B8}"/>
          </ac:cxnSpMkLst>
        </pc:cxnChg>
      </pc:sldChg>
      <pc:sldChg chg="addSp delSp modSp new mod setBg">
        <pc:chgData name="BEN KHALFALLAH Hela ItimAsrScoVdf" userId="d55be94f-4073-46ba-88ef-465599598fde" providerId="ADAL" clId="{95D44BD7-FC8D-4C7D-AFD0-C50903788458}" dt="2023-04-19T22:33:52.752" v="5836" actId="108"/>
        <pc:sldMkLst>
          <pc:docMk/>
          <pc:sldMk cId="4038962641" sldId="314"/>
        </pc:sldMkLst>
        <pc:spChg chg="mod">
          <ac:chgData name="BEN KHALFALLAH Hela ItimAsrScoVdf" userId="d55be94f-4073-46ba-88ef-465599598fde" providerId="ADAL" clId="{95D44BD7-FC8D-4C7D-AFD0-C50903788458}" dt="2023-04-19T18:15:50.223" v="3489" actId="26606"/>
          <ac:spMkLst>
            <pc:docMk/>
            <pc:sldMk cId="4038962641" sldId="314"/>
            <ac:spMk id="2" creationId="{E0387404-E87C-4698-89C3-5E4ADD5E24CF}"/>
          </ac:spMkLst>
        </pc:spChg>
        <pc:spChg chg="add del">
          <ac:chgData name="BEN KHALFALLAH Hela ItimAsrScoVdf" userId="d55be94f-4073-46ba-88ef-465599598fde" providerId="ADAL" clId="{95D44BD7-FC8D-4C7D-AFD0-C50903788458}" dt="2023-04-19T18:14:54.826" v="3478"/>
          <ac:spMkLst>
            <pc:docMk/>
            <pc:sldMk cId="4038962641" sldId="314"/>
            <ac:spMk id="3" creationId="{ED862B53-B46E-4EC9-8879-BECFECDA9981}"/>
          </ac:spMkLst>
        </pc:spChg>
        <pc:spChg chg="add del mod">
          <ac:chgData name="BEN KHALFALLAH Hela ItimAsrScoVdf" userId="d55be94f-4073-46ba-88ef-465599598fde" providerId="ADAL" clId="{95D44BD7-FC8D-4C7D-AFD0-C50903788458}" dt="2023-04-19T18:07:45.321" v="3369" actId="478"/>
          <ac:spMkLst>
            <pc:docMk/>
            <pc:sldMk cId="4038962641" sldId="314"/>
            <ac:spMk id="15" creationId="{CE715343-6BB4-4568-A6E4-5228F495893A}"/>
          </ac:spMkLst>
        </pc:spChg>
        <pc:spChg chg="add del mod">
          <ac:chgData name="BEN KHALFALLAH Hela ItimAsrScoVdf" userId="d55be94f-4073-46ba-88ef-465599598fde" providerId="ADAL" clId="{95D44BD7-FC8D-4C7D-AFD0-C50903788458}" dt="2023-04-19T18:15:34.227" v="3486" actId="21"/>
          <ac:spMkLst>
            <pc:docMk/>
            <pc:sldMk cId="4038962641" sldId="314"/>
            <ac:spMk id="16" creationId="{654C656A-CE2C-4F50-AE4B-32FBD8B32E0D}"/>
          </ac:spMkLst>
        </pc:spChg>
        <pc:spChg chg="add mod">
          <ac:chgData name="BEN KHALFALLAH Hela ItimAsrScoVdf" userId="d55be94f-4073-46ba-88ef-465599598fde" providerId="ADAL" clId="{95D44BD7-FC8D-4C7D-AFD0-C50903788458}" dt="2023-04-19T22:33:52.752" v="5836" actId="108"/>
          <ac:spMkLst>
            <pc:docMk/>
            <pc:sldMk cId="4038962641" sldId="314"/>
            <ac:spMk id="37" creationId="{45A3375F-785D-49A0-9D22-089659F03DFF}"/>
          </ac:spMkLst>
        </pc:spChg>
        <pc:spChg chg="add del">
          <ac:chgData name="BEN KHALFALLAH Hela ItimAsrScoVdf" userId="d55be94f-4073-46ba-88ef-465599598fde" providerId="ADAL" clId="{95D44BD7-FC8D-4C7D-AFD0-C50903788458}" dt="2023-04-19T17:53:11.528" v="3202" actId="26606"/>
          <ac:spMkLst>
            <pc:docMk/>
            <pc:sldMk cId="4038962641" sldId="314"/>
            <ac:spMk id="55303" creationId="{3A8EC506-B1DA-46A1-B44D-774E68468E13}"/>
          </ac:spMkLst>
        </pc:spChg>
        <pc:spChg chg="add del">
          <ac:chgData name="BEN KHALFALLAH Hela ItimAsrScoVdf" userId="d55be94f-4073-46ba-88ef-465599598fde" providerId="ADAL" clId="{95D44BD7-FC8D-4C7D-AFD0-C50903788458}" dt="2023-04-19T17:53:11.528" v="3202" actId="26606"/>
          <ac:spMkLst>
            <pc:docMk/>
            <pc:sldMk cId="4038962641" sldId="314"/>
            <ac:spMk id="55305" creationId="{BFF30785-305E-45D7-984F-5AA93D3CA561}"/>
          </ac:spMkLst>
        </pc:spChg>
        <pc:spChg chg="add del">
          <ac:chgData name="BEN KHALFALLAH Hela ItimAsrScoVdf" userId="d55be94f-4073-46ba-88ef-465599598fde" providerId="ADAL" clId="{95D44BD7-FC8D-4C7D-AFD0-C50903788458}" dt="2023-04-19T17:53:11.528" v="3202" actId="26606"/>
          <ac:spMkLst>
            <pc:docMk/>
            <pc:sldMk cId="4038962641" sldId="314"/>
            <ac:spMk id="55309" creationId="{2A85F7B3-F4E6-4FBF-B74E-43CAB468F500}"/>
          </ac:spMkLst>
        </pc:spChg>
        <pc:spChg chg="add del">
          <ac:chgData name="BEN KHALFALLAH Hela ItimAsrScoVdf" userId="d55be94f-4073-46ba-88ef-465599598fde" providerId="ADAL" clId="{95D44BD7-FC8D-4C7D-AFD0-C50903788458}" dt="2023-04-19T18:15:50.223" v="3489" actId="26606"/>
          <ac:spMkLst>
            <pc:docMk/>
            <pc:sldMk cId="4038962641" sldId="314"/>
            <ac:spMk id="55316" creationId="{3A8EC506-B1DA-46A1-B44D-774E68468E13}"/>
          </ac:spMkLst>
        </pc:spChg>
        <pc:spChg chg="add del">
          <ac:chgData name="BEN KHALFALLAH Hela ItimAsrScoVdf" userId="d55be94f-4073-46ba-88ef-465599598fde" providerId="ADAL" clId="{95D44BD7-FC8D-4C7D-AFD0-C50903788458}" dt="2023-04-19T18:15:50.223" v="3489" actId="26606"/>
          <ac:spMkLst>
            <pc:docMk/>
            <pc:sldMk cId="4038962641" sldId="314"/>
            <ac:spMk id="55318" creationId="{BFF30785-305E-45D7-984F-5AA93D3CA561}"/>
          </ac:spMkLst>
        </pc:spChg>
        <pc:spChg chg="add del">
          <ac:chgData name="BEN KHALFALLAH Hela ItimAsrScoVdf" userId="d55be94f-4073-46ba-88ef-465599598fde" providerId="ADAL" clId="{95D44BD7-FC8D-4C7D-AFD0-C50903788458}" dt="2023-04-19T18:15:50.223" v="3489" actId="26606"/>
          <ac:spMkLst>
            <pc:docMk/>
            <pc:sldMk cId="4038962641" sldId="314"/>
            <ac:spMk id="55322" creationId="{2A85F7B3-F4E6-4FBF-B74E-43CAB468F500}"/>
          </ac:spMkLst>
        </pc:spChg>
        <pc:spChg chg="add del">
          <ac:chgData name="BEN KHALFALLAH Hela ItimAsrScoVdf" userId="d55be94f-4073-46ba-88ef-465599598fde" providerId="ADAL" clId="{95D44BD7-FC8D-4C7D-AFD0-C50903788458}" dt="2023-04-19T18:15:50.199" v="3488" actId="26606"/>
          <ac:spMkLst>
            <pc:docMk/>
            <pc:sldMk cId="4038962641" sldId="314"/>
            <ac:spMk id="55329" creationId="{3A8EC506-B1DA-46A1-B44D-774E68468E13}"/>
          </ac:spMkLst>
        </pc:spChg>
        <pc:spChg chg="add del">
          <ac:chgData name="BEN KHALFALLAH Hela ItimAsrScoVdf" userId="d55be94f-4073-46ba-88ef-465599598fde" providerId="ADAL" clId="{95D44BD7-FC8D-4C7D-AFD0-C50903788458}" dt="2023-04-19T18:15:50.199" v="3488" actId="26606"/>
          <ac:spMkLst>
            <pc:docMk/>
            <pc:sldMk cId="4038962641" sldId="314"/>
            <ac:spMk id="55331" creationId="{BFF30785-305E-45D7-984F-5AA93D3CA561}"/>
          </ac:spMkLst>
        </pc:spChg>
        <pc:spChg chg="add del">
          <ac:chgData name="BEN KHALFALLAH Hela ItimAsrScoVdf" userId="d55be94f-4073-46ba-88ef-465599598fde" providerId="ADAL" clId="{95D44BD7-FC8D-4C7D-AFD0-C50903788458}" dt="2023-04-19T18:15:50.199" v="3488" actId="26606"/>
          <ac:spMkLst>
            <pc:docMk/>
            <pc:sldMk cId="4038962641" sldId="314"/>
            <ac:spMk id="55335" creationId="{42DD0C21-8FEE-4C18-8789-CC8ABE206FE6}"/>
          </ac:spMkLst>
        </pc:spChg>
        <pc:spChg chg="add del">
          <ac:chgData name="BEN KHALFALLAH Hela ItimAsrScoVdf" userId="d55be94f-4073-46ba-88ef-465599598fde" providerId="ADAL" clId="{95D44BD7-FC8D-4C7D-AFD0-C50903788458}" dt="2023-04-19T18:15:50.199" v="3488" actId="26606"/>
          <ac:spMkLst>
            <pc:docMk/>
            <pc:sldMk cId="4038962641" sldId="314"/>
            <ac:spMk id="55337" creationId="{A4B51757-7607-4CEA-A0EE-3C5BDC2C1CFB}"/>
          </ac:spMkLst>
        </pc:spChg>
        <pc:spChg chg="add del">
          <ac:chgData name="BEN KHALFALLAH Hela ItimAsrScoVdf" userId="d55be94f-4073-46ba-88ef-465599598fde" providerId="ADAL" clId="{95D44BD7-FC8D-4C7D-AFD0-C50903788458}" dt="2023-04-19T18:20:56.707" v="3495" actId="26606"/>
          <ac:spMkLst>
            <pc:docMk/>
            <pc:sldMk cId="4038962641" sldId="314"/>
            <ac:spMk id="55341" creationId="{3A8EC506-B1DA-46A1-B44D-774E68468E13}"/>
          </ac:spMkLst>
        </pc:spChg>
        <pc:spChg chg="add del">
          <ac:chgData name="BEN KHALFALLAH Hela ItimAsrScoVdf" userId="d55be94f-4073-46ba-88ef-465599598fde" providerId="ADAL" clId="{95D44BD7-FC8D-4C7D-AFD0-C50903788458}" dt="2023-04-19T18:20:56.707" v="3495" actId="26606"/>
          <ac:spMkLst>
            <pc:docMk/>
            <pc:sldMk cId="4038962641" sldId="314"/>
            <ac:spMk id="55342" creationId="{BFF30785-305E-45D7-984F-5AA93D3CA561}"/>
          </ac:spMkLst>
        </pc:spChg>
        <pc:spChg chg="add del">
          <ac:chgData name="BEN KHALFALLAH Hela ItimAsrScoVdf" userId="d55be94f-4073-46ba-88ef-465599598fde" providerId="ADAL" clId="{95D44BD7-FC8D-4C7D-AFD0-C50903788458}" dt="2023-04-19T18:20:56.707" v="3495" actId="26606"/>
          <ac:spMkLst>
            <pc:docMk/>
            <pc:sldMk cId="4038962641" sldId="314"/>
            <ac:spMk id="55344" creationId="{C6D18C07-B1F9-42F0-8956-B88FC37A674C}"/>
          </ac:spMkLst>
        </pc:spChg>
        <pc:spChg chg="add">
          <ac:chgData name="BEN KHALFALLAH Hela ItimAsrScoVdf" userId="d55be94f-4073-46ba-88ef-465599598fde" providerId="ADAL" clId="{95D44BD7-FC8D-4C7D-AFD0-C50903788458}" dt="2023-04-19T18:20:56.707" v="3495" actId="26606"/>
          <ac:spMkLst>
            <pc:docMk/>
            <pc:sldMk cId="4038962641" sldId="314"/>
            <ac:spMk id="55349" creationId="{3A8EC506-B1DA-46A1-B44D-774E68468E13}"/>
          </ac:spMkLst>
        </pc:spChg>
        <pc:spChg chg="add">
          <ac:chgData name="BEN KHALFALLAH Hela ItimAsrScoVdf" userId="d55be94f-4073-46ba-88ef-465599598fde" providerId="ADAL" clId="{95D44BD7-FC8D-4C7D-AFD0-C50903788458}" dt="2023-04-19T18:20:56.707" v="3495" actId="26606"/>
          <ac:spMkLst>
            <pc:docMk/>
            <pc:sldMk cId="4038962641" sldId="314"/>
            <ac:spMk id="55351" creationId="{BFF30785-305E-45D7-984F-5AA93D3CA561}"/>
          </ac:spMkLst>
        </pc:spChg>
        <pc:spChg chg="add">
          <ac:chgData name="BEN KHALFALLAH Hela ItimAsrScoVdf" userId="d55be94f-4073-46ba-88ef-465599598fde" providerId="ADAL" clId="{95D44BD7-FC8D-4C7D-AFD0-C50903788458}" dt="2023-04-19T18:20:56.707" v="3495" actId="26606"/>
          <ac:spMkLst>
            <pc:docMk/>
            <pc:sldMk cId="4038962641" sldId="314"/>
            <ac:spMk id="55355" creationId="{C6D18C07-B1F9-42F0-8956-B88FC37A674C}"/>
          </ac:spMkLst>
        </pc:spChg>
        <pc:picChg chg="add del mod">
          <ac:chgData name="BEN KHALFALLAH Hela ItimAsrScoVdf" userId="d55be94f-4073-46ba-88ef-465599598fde" providerId="ADAL" clId="{95D44BD7-FC8D-4C7D-AFD0-C50903788458}" dt="2023-04-19T18:15:21.222" v="3482" actId="478"/>
          <ac:picMkLst>
            <pc:docMk/>
            <pc:sldMk cId="4038962641" sldId="314"/>
            <ac:picMk id="5" creationId="{44982DA3-38DE-4D52-84CB-32F70063666E}"/>
          </ac:picMkLst>
        </pc:picChg>
        <pc:picChg chg="add del mod">
          <ac:chgData name="BEN KHALFALLAH Hela ItimAsrScoVdf" userId="d55be94f-4073-46ba-88ef-465599598fde" providerId="ADAL" clId="{95D44BD7-FC8D-4C7D-AFD0-C50903788458}" dt="2023-04-19T18:20:51.922" v="3493" actId="478"/>
          <ac:picMkLst>
            <pc:docMk/>
            <pc:sldMk cId="4038962641" sldId="314"/>
            <ac:picMk id="7" creationId="{76A01853-38E9-4C96-9FC4-EF6F47148E4B}"/>
          </ac:picMkLst>
        </pc:picChg>
        <pc:picChg chg="add del mod">
          <ac:chgData name="BEN KHALFALLAH Hela ItimAsrScoVdf" userId="d55be94f-4073-46ba-88ef-465599598fde" providerId="ADAL" clId="{95D44BD7-FC8D-4C7D-AFD0-C50903788458}" dt="2023-04-19T17:52:17.731" v="3200" actId="478"/>
          <ac:picMkLst>
            <pc:docMk/>
            <pc:sldMk cId="4038962641" sldId="314"/>
            <ac:picMk id="55298" creationId="{9CC8B386-99E4-4BBB-9E39-BBCA731C0CF8}"/>
          </ac:picMkLst>
        </pc:picChg>
        <pc:picChg chg="add del mod">
          <ac:chgData name="BEN KHALFALLAH Hela ItimAsrScoVdf" userId="d55be94f-4073-46ba-88ef-465599598fde" providerId="ADAL" clId="{95D44BD7-FC8D-4C7D-AFD0-C50903788458}" dt="2023-04-19T18:14:38.658" v="3476" actId="478"/>
          <ac:picMkLst>
            <pc:docMk/>
            <pc:sldMk cId="4038962641" sldId="314"/>
            <ac:picMk id="55300" creationId="{088688CA-C624-4A7C-89D3-8DA80089F63C}"/>
          </ac:picMkLst>
        </pc:picChg>
        <pc:picChg chg="add mod">
          <ac:chgData name="BEN KHALFALLAH Hela ItimAsrScoVdf" userId="d55be94f-4073-46ba-88ef-465599598fde" providerId="ADAL" clId="{95D44BD7-FC8D-4C7D-AFD0-C50903788458}" dt="2023-04-19T18:20:56.707" v="3495" actId="26606"/>
          <ac:picMkLst>
            <pc:docMk/>
            <pc:sldMk cId="4038962641" sldId="314"/>
            <ac:picMk id="55304" creationId="{C1CA11FF-344C-4DE9-A5AA-9E2DC5E64A44}"/>
          </ac:picMkLst>
        </pc:picChg>
        <pc:cxnChg chg="add del">
          <ac:chgData name="BEN KHALFALLAH Hela ItimAsrScoVdf" userId="d55be94f-4073-46ba-88ef-465599598fde" providerId="ADAL" clId="{95D44BD7-FC8D-4C7D-AFD0-C50903788458}" dt="2023-04-19T17:53:11.528" v="3202" actId="26606"/>
          <ac:cxnSpMkLst>
            <pc:docMk/>
            <pc:sldMk cId="4038962641" sldId="314"/>
            <ac:cxnSpMk id="55307" creationId="{15E01FA5-D766-43CA-A83D-E7CF3F04E96F}"/>
          </ac:cxnSpMkLst>
        </pc:cxnChg>
        <pc:cxnChg chg="add del">
          <ac:chgData name="BEN KHALFALLAH Hela ItimAsrScoVdf" userId="d55be94f-4073-46ba-88ef-465599598fde" providerId="ADAL" clId="{95D44BD7-FC8D-4C7D-AFD0-C50903788458}" dt="2023-04-19T17:53:11.528" v="3202" actId="26606"/>
          <ac:cxnSpMkLst>
            <pc:docMk/>
            <pc:sldMk cId="4038962641" sldId="314"/>
            <ac:cxnSpMk id="55311" creationId="{73741D5B-1709-4CDB-963A-CC3C749412B8}"/>
          </ac:cxnSpMkLst>
        </pc:cxnChg>
        <pc:cxnChg chg="add del">
          <ac:chgData name="BEN KHALFALLAH Hela ItimAsrScoVdf" userId="d55be94f-4073-46ba-88ef-465599598fde" providerId="ADAL" clId="{95D44BD7-FC8D-4C7D-AFD0-C50903788458}" dt="2023-04-19T18:15:50.223" v="3489" actId="26606"/>
          <ac:cxnSpMkLst>
            <pc:docMk/>
            <pc:sldMk cId="4038962641" sldId="314"/>
            <ac:cxnSpMk id="55320" creationId="{15E01FA5-D766-43CA-A83D-E7CF3F04E96F}"/>
          </ac:cxnSpMkLst>
        </pc:cxnChg>
        <pc:cxnChg chg="add del">
          <ac:chgData name="BEN KHALFALLAH Hela ItimAsrScoVdf" userId="d55be94f-4073-46ba-88ef-465599598fde" providerId="ADAL" clId="{95D44BD7-FC8D-4C7D-AFD0-C50903788458}" dt="2023-04-19T18:15:50.223" v="3489" actId="26606"/>
          <ac:cxnSpMkLst>
            <pc:docMk/>
            <pc:sldMk cId="4038962641" sldId="314"/>
            <ac:cxnSpMk id="55324" creationId="{73741D5B-1709-4CDB-963A-CC3C749412B8}"/>
          </ac:cxnSpMkLst>
        </pc:cxnChg>
        <pc:cxnChg chg="add del">
          <ac:chgData name="BEN KHALFALLAH Hela ItimAsrScoVdf" userId="d55be94f-4073-46ba-88ef-465599598fde" providerId="ADAL" clId="{95D44BD7-FC8D-4C7D-AFD0-C50903788458}" dt="2023-04-19T18:15:50.199" v="3488" actId="26606"/>
          <ac:cxnSpMkLst>
            <pc:docMk/>
            <pc:sldMk cId="4038962641" sldId="314"/>
            <ac:cxnSpMk id="55333" creationId="{15E01FA5-D766-43CA-A83D-E7CF3F04E96F}"/>
          </ac:cxnSpMkLst>
        </pc:cxnChg>
        <pc:cxnChg chg="add del">
          <ac:chgData name="BEN KHALFALLAH Hela ItimAsrScoVdf" userId="d55be94f-4073-46ba-88ef-465599598fde" providerId="ADAL" clId="{95D44BD7-FC8D-4C7D-AFD0-C50903788458}" dt="2023-04-19T18:15:50.199" v="3488" actId="26606"/>
          <ac:cxnSpMkLst>
            <pc:docMk/>
            <pc:sldMk cId="4038962641" sldId="314"/>
            <ac:cxnSpMk id="55339" creationId="{FEF39256-F095-41C8-8707-6C1A665E8F2F}"/>
          </ac:cxnSpMkLst>
        </pc:cxnChg>
        <pc:cxnChg chg="add del">
          <ac:chgData name="BEN KHALFALLAH Hela ItimAsrScoVdf" userId="d55be94f-4073-46ba-88ef-465599598fde" providerId="ADAL" clId="{95D44BD7-FC8D-4C7D-AFD0-C50903788458}" dt="2023-04-19T18:20:56.707" v="3495" actId="26606"/>
          <ac:cxnSpMkLst>
            <pc:docMk/>
            <pc:sldMk cId="4038962641" sldId="314"/>
            <ac:cxnSpMk id="55343" creationId="{15E01FA5-D766-43CA-A83D-E7CF3F04E96F}"/>
          </ac:cxnSpMkLst>
        </pc:cxnChg>
        <pc:cxnChg chg="add">
          <ac:chgData name="BEN KHALFALLAH Hela ItimAsrScoVdf" userId="d55be94f-4073-46ba-88ef-465599598fde" providerId="ADAL" clId="{95D44BD7-FC8D-4C7D-AFD0-C50903788458}" dt="2023-04-19T18:20:56.707" v="3495" actId="26606"/>
          <ac:cxnSpMkLst>
            <pc:docMk/>
            <pc:sldMk cId="4038962641" sldId="314"/>
            <ac:cxnSpMk id="55353" creationId="{15E01FA5-D766-43CA-A83D-E7CF3F04E96F}"/>
          </ac:cxnSpMkLst>
        </pc:cxnChg>
      </pc:sldChg>
      <pc:sldChg chg="addSp modSp new mod setBg">
        <pc:chgData name="BEN KHALFALLAH Hela ItimAsrScoVdf" userId="d55be94f-4073-46ba-88ef-465599598fde" providerId="ADAL" clId="{95D44BD7-FC8D-4C7D-AFD0-C50903788458}" dt="2023-04-19T19:31:35.758" v="3952" actId="20577"/>
        <pc:sldMkLst>
          <pc:docMk/>
          <pc:sldMk cId="2257253760" sldId="315"/>
        </pc:sldMkLst>
        <pc:spChg chg="mod">
          <ac:chgData name="BEN KHALFALLAH Hela ItimAsrScoVdf" userId="d55be94f-4073-46ba-88ef-465599598fde" providerId="ADAL" clId="{95D44BD7-FC8D-4C7D-AFD0-C50903788458}" dt="2023-04-19T19:31:26.542" v="3934" actId="20577"/>
          <ac:spMkLst>
            <pc:docMk/>
            <pc:sldMk cId="2257253760" sldId="315"/>
            <ac:spMk id="2" creationId="{732962C8-75BC-4E6D-9DA6-8213E718A796}"/>
          </ac:spMkLst>
        </pc:spChg>
        <pc:spChg chg="mod">
          <ac:chgData name="BEN KHALFALLAH Hela ItimAsrScoVdf" userId="d55be94f-4073-46ba-88ef-465599598fde" providerId="ADAL" clId="{95D44BD7-FC8D-4C7D-AFD0-C50903788458}" dt="2023-04-19T19:31:35.758" v="3952" actId="20577"/>
          <ac:spMkLst>
            <pc:docMk/>
            <pc:sldMk cId="2257253760" sldId="315"/>
            <ac:spMk id="3" creationId="{61C08910-3392-439C-BFC3-F4F9747D08C3}"/>
          </ac:spMkLst>
        </pc:spChg>
        <pc:spChg chg="add">
          <ac:chgData name="BEN KHALFALLAH Hela ItimAsrScoVdf" userId="d55be94f-4073-46ba-88ef-465599598fde" providerId="ADAL" clId="{95D44BD7-FC8D-4C7D-AFD0-C50903788458}" dt="2023-04-19T18:03:29.341" v="3249" actId="26606"/>
          <ac:spMkLst>
            <pc:docMk/>
            <pc:sldMk cId="2257253760" sldId="315"/>
            <ac:spMk id="8" creationId="{BE194971-2F2D-44B0-8AE6-FF2DCCEE0A96}"/>
          </ac:spMkLst>
        </pc:spChg>
        <pc:spChg chg="add">
          <ac:chgData name="BEN KHALFALLAH Hela ItimAsrScoVdf" userId="d55be94f-4073-46ba-88ef-465599598fde" providerId="ADAL" clId="{95D44BD7-FC8D-4C7D-AFD0-C50903788458}" dt="2023-04-19T18:03:29.341" v="3249" actId="26606"/>
          <ac:spMkLst>
            <pc:docMk/>
            <pc:sldMk cId="2257253760" sldId="315"/>
            <ac:spMk id="10" creationId="{1FF9A61E-EB11-4C46-82E1-3E00A3B4B4D6}"/>
          </ac:spMkLst>
        </pc:spChg>
        <pc:spChg chg="add">
          <ac:chgData name="BEN KHALFALLAH Hela ItimAsrScoVdf" userId="d55be94f-4073-46ba-88ef-465599598fde" providerId="ADAL" clId="{95D44BD7-FC8D-4C7D-AFD0-C50903788458}" dt="2023-04-19T18:03:29.341" v="3249" actId="26606"/>
          <ac:spMkLst>
            <pc:docMk/>
            <pc:sldMk cId="2257253760" sldId="315"/>
            <ac:spMk id="14" creationId="{4BA0C938-1486-4635-9F6C-44D521FA6A4E}"/>
          </ac:spMkLst>
        </pc:spChg>
        <pc:spChg chg="add">
          <ac:chgData name="BEN KHALFALLAH Hela ItimAsrScoVdf" userId="d55be94f-4073-46ba-88ef-465599598fde" providerId="ADAL" clId="{95D44BD7-FC8D-4C7D-AFD0-C50903788458}" dt="2023-04-19T18:03:29.341" v="3249" actId="26606"/>
          <ac:spMkLst>
            <pc:docMk/>
            <pc:sldMk cId="2257253760" sldId="315"/>
            <ac:spMk id="16" creationId="{942A7ABB-6A86-4A02-A072-FA82CDCE533C}"/>
          </ac:spMkLst>
        </pc:spChg>
        <pc:cxnChg chg="add">
          <ac:chgData name="BEN KHALFALLAH Hela ItimAsrScoVdf" userId="d55be94f-4073-46ba-88ef-465599598fde" providerId="ADAL" clId="{95D44BD7-FC8D-4C7D-AFD0-C50903788458}" dt="2023-04-19T18:03:29.341" v="3249" actId="26606"/>
          <ac:cxnSpMkLst>
            <pc:docMk/>
            <pc:sldMk cId="2257253760" sldId="315"/>
            <ac:cxnSpMk id="12" creationId="{5E564EB3-35F2-4EFF-87DC-642DC020526D}"/>
          </ac:cxnSpMkLst>
        </pc:cxnChg>
        <pc:cxnChg chg="add">
          <ac:chgData name="BEN KHALFALLAH Hela ItimAsrScoVdf" userId="d55be94f-4073-46ba-88ef-465599598fde" providerId="ADAL" clId="{95D44BD7-FC8D-4C7D-AFD0-C50903788458}" dt="2023-04-19T18:03:29.341" v="3249" actId="26606"/>
          <ac:cxnSpMkLst>
            <pc:docMk/>
            <pc:sldMk cId="2257253760" sldId="315"/>
            <ac:cxnSpMk id="18" creationId="{B6916720-6D22-4D4B-BC19-23008C7DD487}"/>
          </ac:cxnSpMkLst>
        </pc:cxnChg>
      </pc:sldChg>
      <pc:sldChg chg="modSp add mod ord">
        <pc:chgData name="BEN KHALFALLAH Hela ItimAsrScoVdf" userId="d55be94f-4073-46ba-88ef-465599598fde" providerId="ADAL" clId="{95D44BD7-FC8D-4C7D-AFD0-C50903788458}" dt="2023-04-19T18:03:55.329" v="3260" actId="20577"/>
        <pc:sldMkLst>
          <pc:docMk/>
          <pc:sldMk cId="5892132" sldId="316"/>
        </pc:sldMkLst>
        <pc:spChg chg="mod">
          <ac:chgData name="BEN KHALFALLAH Hela ItimAsrScoVdf" userId="d55be94f-4073-46ba-88ef-465599598fde" providerId="ADAL" clId="{95D44BD7-FC8D-4C7D-AFD0-C50903788458}" dt="2023-04-19T18:03:49.893" v="3255" actId="20577"/>
          <ac:spMkLst>
            <pc:docMk/>
            <pc:sldMk cId="5892132" sldId="316"/>
            <ac:spMk id="2" creationId="{732962C8-75BC-4E6D-9DA6-8213E718A796}"/>
          </ac:spMkLst>
        </pc:spChg>
        <pc:spChg chg="mod">
          <ac:chgData name="BEN KHALFALLAH Hela ItimAsrScoVdf" userId="d55be94f-4073-46ba-88ef-465599598fde" providerId="ADAL" clId="{95D44BD7-FC8D-4C7D-AFD0-C50903788458}" dt="2023-04-19T18:03:55.329" v="3260" actId="20577"/>
          <ac:spMkLst>
            <pc:docMk/>
            <pc:sldMk cId="5892132" sldId="316"/>
            <ac:spMk id="3" creationId="{61C08910-3392-439C-BFC3-F4F9747D08C3}"/>
          </ac:spMkLst>
        </pc:spChg>
      </pc:sldChg>
      <pc:sldChg chg="modSp add mod ord">
        <pc:chgData name="BEN KHALFALLAH Hela ItimAsrScoVdf" userId="d55be94f-4073-46ba-88ef-465599598fde" providerId="ADAL" clId="{95D44BD7-FC8D-4C7D-AFD0-C50903788458}" dt="2023-04-19T20:15:35.292" v="4426" actId="14100"/>
        <pc:sldMkLst>
          <pc:docMk/>
          <pc:sldMk cId="2887148102" sldId="317"/>
        </pc:sldMkLst>
        <pc:spChg chg="mod">
          <ac:chgData name="BEN KHALFALLAH Hela ItimAsrScoVdf" userId="d55be94f-4073-46ba-88ef-465599598fde" providerId="ADAL" clId="{95D44BD7-FC8D-4C7D-AFD0-C50903788458}" dt="2023-04-19T20:15:35.292" v="4426" actId="14100"/>
          <ac:spMkLst>
            <pc:docMk/>
            <pc:sldMk cId="2887148102" sldId="317"/>
            <ac:spMk id="2" creationId="{732962C8-75BC-4E6D-9DA6-8213E718A796}"/>
          </ac:spMkLst>
        </pc:spChg>
        <pc:spChg chg="mod">
          <ac:chgData name="BEN KHALFALLAH Hela ItimAsrScoVdf" userId="d55be94f-4073-46ba-88ef-465599598fde" providerId="ADAL" clId="{95D44BD7-FC8D-4C7D-AFD0-C50903788458}" dt="2023-04-19T18:04:31.930" v="3288" actId="14100"/>
          <ac:spMkLst>
            <pc:docMk/>
            <pc:sldMk cId="2887148102" sldId="317"/>
            <ac:spMk id="3" creationId="{61C08910-3392-439C-BFC3-F4F9747D08C3}"/>
          </ac:spMkLst>
        </pc:spChg>
      </pc:sldChg>
      <pc:sldChg chg="modSp add mod ord">
        <pc:chgData name="BEN KHALFALLAH Hela ItimAsrScoVdf" userId="d55be94f-4073-46ba-88ef-465599598fde" providerId="ADAL" clId="{95D44BD7-FC8D-4C7D-AFD0-C50903788458}" dt="2023-04-19T18:31:48.349" v="3686" actId="790"/>
        <pc:sldMkLst>
          <pc:docMk/>
          <pc:sldMk cId="1279062475" sldId="318"/>
        </pc:sldMkLst>
        <pc:spChg chg="mod">
          <ac:chgData name="BEN KHALFALLAH Hela ItimAsrScoVdf" userId="d55be94f-4073-46ba-88ef-465599598fde" providerId="ADAL" clId="{95D44BD7-FC8D-4C7D-AFD0-C50903788458}" dt="2023-04-19T18:31:36.308" v="3671" actId="20577"/>
          <ac:spMkLst>
            <pc:docMk/>
            <pc:sldMk cId="1279062475" sldId="318"/>
            <ac:spMk id="2" creationId="{732962C8-75BC-4E6D-9DA6-8213E718A796}"/>
          </ac:spMkLst>
        </pc:spChg>
        <pc:spChg chg="mod">
          <ac:chgData name="BEN KHALFALLAH Hela ItimAsrScoVdf" userId="d55be94f-4073-46ba-88ef-465599598fde" providerId="ADAL" clId="{95D44BD7-FC8D-4C7D-AFD0-C50903788458}" dt="2023-04-19T18:31:48.349" v="3686" actId="790"/>
          <ac:spMkLst>
            <pc:docMk/>
            <pc:sldMk cId="1279062475" sldId="318"/>
            <ac:spMk id="3" creationId="{61C08910-3392-439C-BFC3-F4F9747D08C3}"/>
          </ac:spMkLst>
        </pc:spChg>
      </pc:sldChg>
      <pc:sldChg chg="modSp add mod ord">
        <pc:chgData name="BEN KHALFALLAH Hela ItimAsrScoVdf" userId="d55be94f-4073-46ba-88ef-465599598fde" providerId="ADAL" clId="{95D44BD7-FC8D-4C7D-AFD0-C50903788458}" dt="2023-04-19T18:06:18.008" v="3349" actId="20577"/>
        <pc:sldMkLst>
          <pc:docMk/>
          <pc:sldMk cId="3067969219" sldId="319"/>
        </pc:sldMkLst>
        <pc:spChg chg="mod">
          <ac:chgData name="BEN KHALFALLAH Hela ItimAsrScoVdf" userId="d55be94f-4073-46ba-88ef-465599598fde" providerId="ADAL" clId="{95D44BD7-FC8D-4C7D-AFD0-C50903788458}" dt="2023-04-19T18:06:09.721" v="3334" actId="20577"/>
          <ac:spMkLst>
            <pc:docMk/>
            <pc:sldMk cId="3067969219" sldId="319"/>
            <ac:spMk id="2" creationId="{732962C8-75BC-4E6D-9DA6-8213E718A796}"/>
          </ac:spMkLst>
        </pc:spChg>
        <pc:spChg chg="mod">
          <ac:chgData name="BEN KHALFALLAH Hela ItimAsrScoVdf" userId="d55be94f-4073-46ba-88ef-465599598fde" providerId="ADAL" clId="{95D44BD7-FC8D-4C7D-AFD0-C50903788458}" dt="2023-04-19T18:06:18.008" v="3349" actId="20577"/>
          <ac:spMkLst>
            <pc:docMk/>
            <pc:sldMk cId="3067969219" sldId="319"/>
            <ac:spMk id="3" creationId="{61C08910-3392-439C-BFC3-F4F9747D08C3}"/>
          </ac:spMkLst>
        </pc:spChg>
      </pc:sldChg>
      <pc:sldChg chg="addSp delSp modSp add mod ord">
        <pc:chgData name="BEN KHALFALLAH Hela ItimAsrScoVdf" userId="d55be94f-4073-46ba-88ef-465599598fde" providerId="ADAL" clId="{95D44BD7-FC8D-4C7D-AFD0-C50903788458}" dt="2023-04-19T22:37:04.165" v="5873" actId="790"/>
        <pc:sldMkLst>
          <pc:docMk/>
          <pc:sldMk cId="2282118722" sldId="320"/>
        </pc:sldMkLst>
        <pc:spChg chg="mod">
          <ac:chgData name="BEN KHALFALLAH Hela ItimAsrScoVdf" userId="d55be94f-4073-46ba-88ef-465599598fde" providerId="ADAL" clId="{95D44BD7-FC8D-4C7D-AFD0-C50903788458}" dt="2023-04-19T18:12:57.155" v="3467" actId="26606"/>
          <ac:spMkLst>
            <pc:docMk/>
            <pc:sldMk cId="2282118722" sldId="320"/>
            <ac:spMk id="2" creationId="{F71A59F6-0D90-4D6E-A737-DD00A55D05BD}"/>
          </ac:spMkLst>
        </pc:spChg>
        <pc:spChg chg="mod">
          <ac:chgData name="BEN KHALFALLAH Hela ItimAsrScoVdf" userId="d55be94f-4073-46ba-88ef-465599598fde" providerId="ADAL" clId="{95D44BD7-FC8D-4C7D-AFD0-C50903788458}" dt="2023-04-19T22:37:04.165" v="5873" actId="790"/>
          <ac:spMkLst>
            <pc:docMk/>
            <pc:sldMk cId="2282118722" sldId="320"/>
            <ac:spMk id="3" creationId="{6E0A9E19-A938-4C00-AAF6-9DDF6392A7C1}"/>
          </ac:spMkLst>
        </pc:spChg>
        <pc:spChg chg="add del">
          <ac:chgData name="BEN KHALFALLAH Hela ItimAsrScoVdf" userId="d55be94f-4073-46ba-88ef-465599598fde" providerId="ADAL" clId="{95D44BD7-FC8D-4C7D-AFD0-C50903788458}" dt="2023-04-19T18:12:22.546" v="3463"/>
          <ac:spMkLst>
            <pc:docMk/>
            <pc:sldMk cId="2282118722" sldId="320"/>
            <ac:spMk id="4" creationId="{968C0296-B313-4123-A4CB-B98D613C8EC8}"/>
          </ac:spMkLst>
        </pc:spChg>
        <pc:spChg chg="add del">
          <ac:chgData name="BEN KHALFALLAH Hela ItimAsrScoVdf" userId="d55be94f-4073-46ba-88ef-465599598fde" providerId="ADAL" clId="{95D44BD7-FC8D-4C7D-AFD0-C50903788458}" dt="2023-04-19T18:12:57.155" v="3467" actId="26606"/>
          <ac:spMkLst>
            <pc:docMk/>
            <pc:sldMk cId="2282118722" sldId="320"/>
            <ac:spMk id="54337" creationId="{2A85F7B3-F4E6-4FBF-B74E-43CAB468F500}"/>
          </ac:spMkLst>
        </pc:spChg>
        <pc:spChg chg="add del">
          <ac:chgData name="BEN KHALFALLAH Hela ItimAsrScoVdf" userId="d55be94f-4073-46ba-88ef-465599598fde" providerId="ADAL" clId="{95D44BD7-FC8D-4C7D-AFD0-C50903788458}" dt="2023-04-19T18:12:57.150" v="3466" actId="26606"/>
          <ac:spMkLst>
            <pc:docMk/>
            <pc:sldMk cId="2282118722" sldId="320"/>
            <ac:spMk id="54344" creationId="{CA73784B-AC76-4BAD-93AF-C72D0EDFD715}"/>
          </ac:spMkLst>
        </pc:spChg>
        <pc:spChg chg="add del">
          <ac:chgData name="BEN KHALFALLAH Hela ItimAsrScoVdf" userId="d55be94f-4073-46ba-88ef-465599598fde" providerId="ADAL" clId="{95D44BD7-FC8D-4C7D-AFD0-C50903788458}" dt="2023-04-19T18:22:01.963" v="3501" actId="26606"/>
          <ac:spMkLst>
            <pc:docMk/>
            <pc:sldMk cId="2282118722" sldId="320"/>
            <ac:spMk id="54348" creationId="{C6D18C07-B1F9-42F0-8956-B88FC37A674C}"/>
          </ac:spMkLst>
        </pc:spChg>
        <pc:spChg chg="add">
          <ac:chgData name="BEN KHALFALLAH Hela ItimAsrScoVdf" userId="d55be94f-4073-46ba-88ef-465599598fde" providerId="ADAL" clId="{95D44BD7-FC8D-4C7D-AFD0-C50903788458}" dt="2023-04-19T18:22:01.963" v="3501" actId="26606"/>
          <ac:spMkLst>
            <pc:docMk/>
            <pc:sldMk cId="2282118722" sldId="320"/>
            <ac:spMk id="56329" creationId="{C6D18C07-B1F9-42F0-8956-B88FC37A674C}"/>
          </ac:spMkLst>
        </pc:spChg>
        <pc:picChg chg="add del mod">
          <ac:chgData name="BEN KHALFALLAH Hela ItimAsrScoVdf" userId="d55be94f-4073-46ba-88ef-465599598fde" providerId="ADAL" clId="{95D44BD7-FC8D-4C7D-AFD0-C50903788458}" dt="2023-04-19T18:21:37.745" v="3499" actId="478"/>
          <ac:picMkLst>
            <pc:docMk/>
            <pc:sldMk cId="2282118722" sldId="320"/>
            <ac:picMk id="6" creationId="{7C9BD646-2091-4CCA-A448-D681EB067018}"/>
          </ac:picMkLst>
        </pc:picChg>
        <pc:picChg chg="del">
          <ac:chgData name="BEN KHALFALLAH Hela ItimAsrScoVdf" userId="d55be94f-4073-46ba-88ef-465599598fde" providerId="ADAL" clId="{95D44BD7-FC8D-4C7D-AFD0-C50903788458}" dt="2023-04-19T18:11:48.505" v="3461" actId="478"/>
          <ac:picMkLst>
            <pc:docMk/>
            <pc:sldMk cId="2282118722" sldId="320"/>
            <ac:picMk id="54280" creationId="{2AF1BD77-298B-4B4A-AA24-AF5D879AE535}"/>
          </ac:picMkLst>
        </pc:picChg>
        <pc:picChg chg="add mod">
          <ac:chgData name="BEN KHALFALLAH Hela ItimAsrScoVdf" userId="d55be94f-4073-46ba-88ef-465599598fde" providerId="ADAL" clId="{95D44BD7-FC8D-4C7D-AFD0-C50903788458}" dt="2023-04-19T18:22:01.963" v="3501" actId="26606"/>
          <ac:picMkLst>
            <pc:docMk/>
            <pc:sldMk cId="2282118722" sldId="320"/>
            <ac:picMk id="56324" creationId="{A0C75517-34AF-49A7-9F53-D416136D5CFC}"/>
          </ac:picMkLst>
        </pc:picChg>
        <pc:cxnChg chg="add del">
          <ac:chgData name="BEN KHALFALLAH Hela ItimAsrScoVdf" userId="d55be94f-4073-46ba-88ef-465599598fde" providerId="ADAL" clId="{95D44BD7-FC8D-4C7D-AFD0-C50903788458}" dt="2023-04-19T18:12:57.155" v="3467" actId="26606"/>
          <ac:cxnSpMkLst>
            <pc:docMk/>
            <pc:sldMk cId="2282118722" sldId="320"/>
            <ac:cxnSpMk id="54339" creationId="{73741D5B-1709-4CDB-963A-CC3C749412B8}"/>
          </ac:cxnSpMkLst>
        </pc:cxnChg>
        <pc:cxnChg chg="add del">
          <ac:chgData name="BEN KHALFALLAH Hela ItimAsrScoVdf" userId="d55be94f-4073-46ba-88ef-465599598fde" providerId="ADAL" clId="{95D44BD7-FC8D-4C7D-AFD0-C50903788458}" dt="2023-04-19T18:12:57.150" v="3466" actId="26606"/>
          <ac:cxnSpMkLst>
            <pc:docMk/>
            <pc:sldMk cId="2282118722" sldId="320"/>
            <ac:cxnSpMk id="54346" creationId="{811DCF04-0C7C-44FC-8246-FC8D736B1A71}"/>
          </ac:cxnSpMkLst>
        </pc:cxnChg>
      </pc:sldChg>
      <pc:sldChg chg="addSp delSp modSp add mod ord">
        <pc:chgData name="BEN KHALFALLAH Hela ItimAsrScoVdf" userId="d55be94f-4073-46ba-88ef-465599598fde" providerId="ADAL" clId="{95D44BD7-FC8D-4C7D-AFD0-C50903788458}" dt="2023-04-19T22:37:30.701" v="5874"/>
        <pc:sldMkLst>
          <pc:docMk/>
          <pc:sldMk cId="190390204" sldId="321"/>
        </pc:sldMkLst>
        <pc:spChg chg="mod">
          <ac:chgData name="BEN KHALFALLAH Hela ItimAsrScoVdf" userId="d55be94f-4073-46ba-88ef-465599598fde" providerId="ADAL" clId="{95D44BD7-FC8D-4C7D-AFD0-C50903788458}" dt="2023-04-19T18:33:55.434" v="3706" actId="20577"/>
          <ac:spMkLst>
            <pc:docMk/>
            <pc:sldMk cId="190390204" sldId="321"/>
            <ac:spMk id="2" creationId="{F71A59F6-0D90-4D6E-A737-DD00A55D05BD}"/>
          </ac:spMkLst>
        </pc:spChg>
        <pc:spChg chg="mod">
          <ac:chgData name="BEN KHALFALLAH Hela ItimAsrScoVdf" userId="d55be94f-4073-46ba-88ef-465599598fde" providerId="ADAL" clId="{95D44BD7-FC8D-4C7D-AFD0-C50903788458}" dt="2023-04-19T22:37:30.701" v="5874"/>
          <ac:spMkLst>
            <pc:docMk/>
            <pc:sldMk cId="190390204" sldId="321"/>
            <ac:spMk id="3" creationId="{6E0A9E19-A938-4C00-AAF6-9DDF6392A7C1}"/>
          </ac:spMkLst>
        </pc:spChg>
        <pc:spChg chg="add del">
          <ac:chgData name="BEN KHALFALLAH Hela ItimAsrScoVdf" userId="d55be94f-4073-46ba-88ef-465599598fde" providerId="ADAL" clId="{95D44BD7-FC8D-4C7D-AFD0-C50903788458}" dt="2023-04-19T18:22:46.990" v="3503"/>
          <ac:spMkLst>
            <pc:docMk/>
            <pc:sldMk cId="190390204" sldId="321"/>
            <ac:spMk id="4" creationId="{7B16BAE3-405C-4E67-BBB4-B0D22A6A9A6A}"/>
          </ac:spMkLst>
        </pc:spChg>
        <pc:spChg chg="del">
          <ac:chgData name="BEN KHALFALLAH Hela ItimAsrScoVdf" userId="d55be94f-4073-46ba-88ef-465599598fde" providerId="ADAL" clId="{95D44BD7-FC8D-4C7D-AFD0-C50903788458}" dt="2023-04-19T18:22:56.951" v="3505" actId="26606"/>
          <ac:spMkLst>
            <pc:docMk/>
            <pc:sldMk cId="190390204" sldId="321"/>
            <ac:spMk id="54337" creationId="{2A85F7B3-F4E6-4FBF-B74E-43CAB468F500}"/>
          </ac:spMkLst>
        </pc:spChg>
        <pc:spChg chg="add">
          <ac:chgData name="BEN KHALFALLAH Hela ItimAsrScoVdf" userId="d55be94f-4073-46ba-88ef-465599598fde" providerId="ADAL" clId="{95D44BD7-FC8D-4C7D-AFD0-C50903788458}" dt="2023-04-19T18:22:56.951" v="3505" actId="26606"/>
          <ac:spMkLst>
            <pc:docMk/>
            <pc:sldMk cId="190390204" sldId="321"/>
            <ac:spMk id="57353" creationId="{C6D18C07-B1F9-42F0-8956-B88FC37A674C}"/>
          </ac:spMkLst>
        </pc:spChg>
        <pc:picChg chg="del">
          <ac:chgData name="BEN KHALFALLAH Hela ItimAsrScoVdf" userId="d55be94f-4073-46ba-88ef-465599598fde" providerId="ADAL" clId="{95D44BD7-FC8D-4C7D-AFD0-C50903788458}" dt="2023-04-19T18:20:30.564" v="3492" actId="478"/>
          <ac:picMkLst>
            <pc:docMk/>
            <pc:sldMk cId="190390204" sldId="321"/>
            <ac:picMk id="54280" creationId="{2AF1BD77-298B-4B4A-AA24-AF5D879AE535}"/>
          </ac:picMkLst>
        </pc:picChg>
        <pc:picChg chg="add mod">
          <ac:chgData name="BEN KHALFALLAH Hela ItimAsrScoVdf" userId="d55be94f-4073-46ba-88ef-465599598fde" providerId="ADAL" clId="{95D44BD7-FC8D-4C7D-AFD0-C50903788458}" dt="2023-04-19T18:22:56.951" v="3505" actId="26606"/>
          <ac:picMkLst>
            <pc:docMk/>
            <pc:sldMk cId="190390204" sldId="321"/>
            <ac:picMk id="57348" creationId="{01134391-4D2C-456C-92B9-D4D25EC3FB92}"/>
          </ac:picMkLst>
        </pc:picChg>
        <pc:cxnChg chg="del">
          <ac:chgData name="BEN KHALFALLAH Hela ItimAsrScoVdf" userId="d55be94f-4073-46ba-88ef-465599598fde" providerId="ADAL" clId="{95D44BD7-FC8D-4C7D-AFD0-C50903788458}" dt="2023-04-19T18:22:56.951" v="3505" actId="26606"/>
          <ac:cxnSpMkLst>
            <pc:docMk/>
            <pc:sldMk cId="190390204" sldId="321"/>
            <ac:cxnSpMk id="54339" creationId="{73741D5B-1709-4CDB-963A-CC3C749412B8}"/>
          </ac:cxnSpMkLst>
        </pc:cxnChg>
      </pc:sldChg>
      <pc:sldChg chg="addSp delSp modSp add mod">
        <pc:chgData name="BEN KHALFALLAH Hela ItimAsrScoVdf" userId="d55be94f-4073-46ba-88ef-465599598fde" providerId="ADAL" clId="{95D44BD7-FC8D-4C7D-AFD0-C50903788458}" dt="2023-04-19T21:13:37.569" v="4893" actId="20577"/>
        <pc:sldMkLst>
          <pc:docMk/>
          <pc:sldMk cId="337191894" sldId="322"/>
        </pc:sldMkLst>
        <pc:spChg chg="mod">
          <ac:chgData name="BEN KHALFALLAH Hela ItimAsrScoVdf" userId="d55be94f-4073-46ba-88ef-465599598fde" providerId="ADAL" clId="{95D44BD7-FC8D-4C7D-AFD0-C50903788458}" dt="2023-04-19T21:01:02.777" v="4802" actId="26606"/>
          <ac:spMkLst>
            <pc:docMk/>
            <pc:sldMk cId="337191894" sldId="322"/>
            <ac:spMk id="2" creationId="{18B312AE-80D9-432B-A73E-A144BD105556}"/>
          </ac:spMkLst>
        </pc:spChg>
        <pc:spChg chg="mod">
          <ac:chgData name="BEN KHALFALLAH Hela ItimAsrScoVdf" userId="d55be94f-4073-46ba-88ef-465599598fde" providerId="ADAL" clId="{95D44BD7-FC8D-4C7D-AFD0-C50903788458}" dt="2023-04-19T21:13:37.569" v="4893" actId="20577"/>
          <ac:spMkLst>
            <pc:docMk/>
            <pc:sldMk cId="337191894" sldId="322"/>
            <ac:spMk id="3" creationId="{D8A8BA57-F1A3-4E41-8CB2-E84B05DC73AF}"/>
          </ac:spMkLst>
        </pc:spChg>
        <pc:picChg chg="add mod">
          <ac:chgData name="BEN KHALFALLAH Hela ItimAsrScoVdf" userId="d55be94f-4073-46ba-88ef-465599598fde" providerId="ADAL" clId="{95D44BD7-FC8D-4C7D-AFD0-C50903788458}" dt="2023-04-19T21:01:12.159" v="4806" actId="1076"/>
          <ac:picMkLst>
            <pc:docMk/>
            <pc:sldMk cId="337191894" sldId="322"/>
            <ac:picMk id="7" creationId="{A4A62557-EA1C-4B19-B318-605B3875FF4D}"/>
          </ac:picMkLst>
        </pc:picChg>
        <pc:picChg chg="add del mod ord">
          <ac:chgData name="BEN KHALFALLAH Hela ItimAsrScoVdf" userId="d55be94f-4073-46ba-88ef-465599598fde" providerId="ADAL" clId="{95D44BD7-FC8D-4C7D-AFD0-C50903788458}" dt="2023-04-19T21:01:04.732" v="4803" actId="21"/>
          <ac:picMkLst>
            <pc:docMk/>
            <pc:sldMk cId="337191894" sldId="322"/>
            <ac:picMk id="5122" creationId="{82008D0B-C0EF-486D-8BCF-D15A559A5764}"/>
          </ac:picMkLst>
        </pc:picChg>
        <pc:picChg chg="add mod">
          <ac:chgData name="BEN KHALFALLAH Hela ItimAsrScoVdf" userId="d55be94f-4073-46ba-88ef-465599598fde" providerId="ADAL" clId="{95D44BD7-FC8D-4C7D-AFD0-C50903788458}" dt="2023-04-19T21:01:07.999" v="4804" actId="1076"/>
          <ac:picMkLst>
            <pc:docMk/>
            <pc:sldMk cId="337191894" sldId="322"/>
            <ac:picMk id="5124" creationId="{3772038A-6DE4-4046-B010-DD0BC56BFC41}"/>
          </ac:picMkLst>
        </pc:picChg>
        <pc:picChg chg="del">
          <ac:chgData name="BEN KHALFALLAH Hela ItimAsrScoVdf" userId="d55be94f-4073-46ba-88ef-465599598fde" providerId="ADAL" clId="{95D44BD7-FC8D-4C7D-AFD0-C50903788458}" dt="2023-04-19T21:00:04.366" v="4791" actId="478"/>
          <ac:picMkLst>
            <pc:docMk/>
            <pc:sldMk cId="337191894" sldId="322"/>
            <ac:picMk id="50178" creationId="{6AFD049E-DE6D-4E69-B44E-4F386036F4FA}"/>
          </ac:picMkLst>
        </pc:picChg>
      </pc:sldChg>
      <pc:sldChg chg="addSp delSp modSp new mod setBg">
        <pc:chgData name="BEN KHALFALLAH Hela ItimAsrScoVdf" userId="d55be94f-4073-46ba-88ef-465599598fde" providerId="ADAL" clId="{95D44BD7-FC8D-4C7D-AFD0-C50903788458}" dt="2023-04-20T08:24:59.609" v="6356" actId="12100"/>
        <pc:sldMkLst>
          <pc:docMk/>
          <pc:sldMk cId="2360029550" sldId="323"/>
        </pc:sldMkLst>
        <pc:spChg chg="mod">
          <ac:chgData name="BEN KHALFALLAH Hela ItimAsrScoVdf" userId="d55be94f-4073-46ba-88ef-465599598fde" providerId="ADAL" clId="{95D44BD7-FC8D-4C7D-AFD0-C50903788458}" dt="2023-04-20T07:56:33.161" v="6199" actId="26606"/>
          <ac:spMkLst>
            <pc:docMk/>
            <pc:sldMk cId="2360029550" sldId="323"/>
            <ac:spMk id="2" creationId="{668A7E07-021B-42AC-BAFE-F937BC03E15C}"/>
          </ac:spMkLst>
        </pc:spChg>
        <pc:spChg chg="add del mod">
          <ac:chgData name="BEN KHALFALLAH Hela ItimAsrScoVdf" userId="d55be94f-4073-46ba-88ef-465599598fde" providerId="ADAL" clId="{95D44BD7-FC8D-4C7D-AFD0-C50903788458}" dt="2023-04-19T21:29:59.501" v="5135" actId="26606"/>
          <ac:spMkLst>
            <pc:docMk/>
            <pc:sldMk cId="2360029550" sldId="323"/>
            <ac:spMk id="3" creationId="{E358753F-BD23-493E-8704-08E052E16735}"/>
          </ac:spMkLst>
        </pc:spChg>
        <pc:spChg chg="add del">
          <ac:chgData name="BEN KHALFALLAH Hela ItimAsrScoVdf" userId="d55be94f-4073-46ba-88ef-465599598fde" providerId="ADAL" clId="{95D44BD7-FC8D-4C7D-AFD0-C50903788458}" dt="2023-04-19T21:30:08.287" v="5138" actId="26606"/>
          <ac:spMkLst>
            <pc:docMk/>
            <pc:sldMk cId="2360029550" sldId="323"/>
            <ac:spMk id="8" creationId="{B0890400-BB8B-4A44-AB63-65C7CA223EBA}"/>
          </ac:spMkLst>
        </pc:spChg>
        <pc:spChg chg="add del">
          <ac:chgData name="BEN KHALFALLAH Hela ItimAsrScoVdf" userId="d55be94f-4073-46ba-88ef-465599598fde" providerId="ADAL" clId="{95D44BD7-FC8D-4C7D-AFD0-C50903788458}" dt="2023-04-19T21:29:59.490" v="5134" actId="26606"/>
          <ac:spMkLst>
            <pc:docMk/>
            <pc:sldMk cId="2360029550" sldId="323"/>
            <ac:spMk id="9" creationId="{F7422F06-6017-4361-8872-E0E2CEB20B48}"/>
          </ac:spMkLst>
        </pc:spChg>
        <pc:spChg chg="add del mod">
          <ac:chgData name="BEN KHALFALLAH Hela ItimAsrScoVdf" userId="d55be94f-4073-46ba-88ef-465599598fde" providerId="ADAL" clId="{95D44BD7-FC8D-4C7D-AFD0-C50903788458}" dt="2023-04-20T07:56:33.161" v="6199" actId="26606"/>
          <ac:spMkLst>
            <pc:docMk/>
            <pc:sldMk cId="2360029550" sldId="323"/>
            <ac:spMk id="11" creationId="{E358753F-BD23-493E-8704-08E052E16735}"/>
          </ac:spMkLst>
        </pc:spChg>
        <pc:spChg chg="add del">
          <ac:chgData name="BEN KHALFALLAH Hela ItimAsrScoVdf" userId="d55be94f-4073-46ba-88ef-465599598fde" providerId="ADAL" clId="{95D44BD7-FC8D-4C7D-AFD0-C50903788458}" dt="2023-04-19T21:40:11.108" v="5262" actId="26606"/>
          <ac:spMkLst>
            <pc:docMk/>
            <pc:sldMk cId="2360029550" sldId="323"/>
            <ac:spMk id="16" creationId="{B0890400-BB8B-4A44-AB63-65C7CA223EBA}"/>
          </ac:spMkLst>
        </pc:spChg>
        <pc:spChg chg="add del">
          <ac:chgData name="BEN KHALFALLAH Hela ItimAsrScoVdf" userId="d55be94f-4073-46ba-88ef-465599598fde" providerId="ADAL" clId="{95D44BD7-FC8D-4C7D-AFD0-C50903788458}" dt="2023-04-20T07:56:33.161" v="6199" actId="26606"/>
          <ac:spMkLst>
            <pc:docMk/>
            <pc:sldMk cId="2360029550" sldId="323"/>
            <ac:spMk id="23" creationId="{77D7B666-D5E6-48CE-B26A-FB5E5C34AF90}"/>
          </ac:spMkLst>
        </pc:spChg>
        <pc:spChg chg="add del">
          <ac:chgData name="BEN KHALFALLAH Hela ItimAsrScoVdf" userId="d55be94f-4073-46ba-88ef-465599598fde" providerId="ADAL" clId="{95D44BD7-FC8D-4C7D-AFD0-C50903788458}" dt="2023-04-20T07:56:33.161" v="6199" actId="26606"/>
          <ac:spMkLst>
            <pc:docMk/>
            <pc:sldMk cId="2360029550" sldId="323"/>
            <ac:spMk id="25" creationId="{F6EE670A-A41A-44AD-BC1C-2090365EB5B3}"/>
          </ac:spMkLst>
        </pc:spChg>
        <pc:spChg chg="add del">
          <ac:chgData name="BEN KHALFALLAH Hela ItimAsrScoVdf" userId="d55be94f-4073-46ba-88ef-465599598fde" providerId="ADAL" clId="{95D44BD7-FC8D-4C7D-AFD0-C50903788458}" dt="2023-04-20T07:55:55.219" v="6190" actId="26606"/>
          <ac:spMkLst>
            <pc:docMk/>
            <pc:sldMk cId="2360029550" sldId="323"/>
            <ac:spMk id="30" creationId="{77D7B666-D5E6-48CE-B26A-FB5E5C34AF90}"/>
          </ac:spMkLst>
        </pc:spChg>
        <pc:spChg chg="add del">
          <ac:chgData name="BEN KHALFALLAH Hela ItimAsrScoVdf" userId="d55be94f-4073-46ba-88ef-465599598fde" providerId="ADAL" clId="{95D44BD7-FC8D-4C7D-AFD0-C50903788458}" dt="2023-04-20T07:56:22.505" v="6194" actId="26606"/>
          <ac:spMkLst>
            <pc:docMk/>
            <pc:sldMk cId="2360029550" sldId="323"/>
            <ac:spMk id="31" creationId="{F7422F06-6017-4361-8872-E0E2CEB20B48}"/>
          </ac:spMkLst>
        </pc:spChg>
        <pc:spChg chg="add del">
          <ac:chgData name="BEN KHALFALLAH Hela ItimAsrScoVdf" userId="d55be94f-4073-46ba-88ef-465599598fde" providerId="ADAL" clId="{95D44BD7-FC8D-4C7D-AFD0-C50903788458}" dt="2023-04-20T07:55:55.219" v="6190" actId="26606"/>
          <ac:spMkLst>
            <pc:docMk/>
            <pc:sldMk cId="2360029550" sldId="323"/>
            <ac:spMk id="32" creationId="{F6EE670A-A41A-44AD-BC1C-2090365EB5B3}"/>
          </ac:spMkLst>
        </pc:spChg>
        <pc:spChg chg="add del">
          <ac:chgData name="BEN KHALFALLAH Hela ItimAsrScoVdf" userId="d55be94f-4073-46ba-88ef-465599598fde" providerId="ADAL" clId="{95D44BD7-FC8D-4C7D-AFD0-C50903788458}" dt="2023-04-20T07:56:12.307" v="6192" actId="26606"/>
          <ac:spMkLst>
            <pc:docMk/>
            <pc:sldMk cId="2360029550" sldId="323"/>
            <ac:spMk id="34" creationId="{77D7B666-D5E6-48CE-B26A-FB5E5C34AF90}"/>
          </ac:spMkLst>
        </pc:spChg>
        <pc:spChg chg="add del">
          <ac:chgData name="BEN KHALFALLAH Hela ItimAsrScoVdf" userId="d55be94f-4073-46ba-88ef-465599598fde" providerId="ADAL" clId="{95D44BD7-FC8D-4C7D-AFD0-C50903788458}" dt="2023-04-20T07:56:12.307" v="6192" actId="26606"/>
          <ac:spMkLst>
            <pc:docMk/>
            <pc:sldMk cId="2360029550" sldId="323"/>
            <ac:spMk id="35" creationId="{F6EE670A-A41A-44AD-BC1C-2090365EB5B3}"/>
          </ac:spMkLst>
        </pc:spChg>
        <pc:spChg chg="add del">
          <ac:chgData name="BEN KHALFALLAH Hela ItimAsrScoVdf" userId="d55be94f-4073-46ba-88ef-465599598fde" providerId="ADAL" clId="{95D44BD7-FC8D-4C7D-AFD0-C50903788458}" dt="2023-04-20T07:56:27.257" v="6196" actId="26606"/>
          <ac:spMkLst>
            <pc:docMk/>
            <pc:sldMk cId="2360029550" sldId="323"/>
            <ac:spMk id="39" creationId="{39E4C68A-A4A9-48A4-9FF2-D2896B1EA01F}"/>
          </ac:spMkLst>
        </pc:spChg>
        <pc:spChg chg="add del">
          <ac:chgData name="BEN KHALFALLAH Hela ItimAsrScoVdf" userId="d55be94f-4073-46ba-88ef-465599598fde" providerId="ADAL" clId="{95D44BD7-FC8D-4C7D-AFD0-C50903788458}" dt="2023-04-20T07:56:27.257" v="6196" actId="26606"/>
          <ac:spMkLst>
            <pc:docMk/>
            <pc:sldMk cId="2360029550" sldId="323"/>
            <ac:spMk id="40" creationId="{E2B9AEA5-52CB-49A6-AF8A-33502F291B91}"/>
          </ac:spMkLst>
        </pc:spChg>
        <pc:spChg chg="add del">
          <ac:chgData name="BEN KHALFALLAH Hela ItimAsrScoVdf" userId="d55be94f-4073-46ba-88ef-465599598fde" providerId="ADAL" clId="{95D44BD7-FC8D-4C7D-AFD0-C50903788458}" dt="2023-04-20T07:56:27.257" v="6196" actId="26606"/>
          <ac:spMkLst>
            <pc:docMk/>
            <pc:sldMk cId="2360029550" sldId="323"/>
            <ac:spMk id="41" creationId="{E358753F-BD23-493E-8704-08E052E16735}"/>
          </ac:spMkLst>
        </pc:spChg>
        <pc:spChg chg="add del">
          <ac:chgData name="BEN KHALFALLAH Hela ItimAsrScoVdf" userId="d55be94f-4073-46ba-88ef-465599598fde" providerId="ADAL" clId="{95D44BD7-FC8D-4C7D-AFD0-C50903788458}" dt="2023-04-20T07:56:33.137" v="6198" actId="26606"/>
          <ac:spMkLst>
            <pc:docMk/>
            <pc:sldMk cId="2360029550" sldId="323"/>
            <ac:spMk id="43" creationId="{B0890400-BB8B-4A44-AB63-65C7CA223EBA}"/>
          </ac:spMkLst>
        </pc:spChg>
        <pc:spChg chg="add del">
          <ac:chgData name="BEN KHALFALLAH Hela ItimAsrScoVdf" userId="d55be94f-4073-46ba-88ef-465599598fde" providerId="ADAL" clId="{95D44BD7-FC8D-4C7D-AFD0-C50903788458}" dt="2023-04-20T07:56:33.137" v="6198" actId="26606"/>
          <ac:spMkLst>
            <pc:docMk/>
            <pc:sldMk cId="2360029550" sldId="323"/>
            <ac:spMk id="45" creationId="{E358753F-BD23-493E-8704-08E052E16735}"/>
          </ac:spMkLst>
        </pc:spChg>
        <pc:spChg chg="add">
          <ac:chgData name="BEN KHALFALLAH Hela ItimAsrScoVdf" userId="d55be94f-4073-46ba-88ef-465599598fde" providerId="ADAL" clId="{95D44BD7-FC8D-4C7D-AFD0-C50903788458}" dt="2023-04-20T07:56:33.161" v="6199" actId="26606"/>
          <ac:spMkLst>
            <pc:docMk/>
            <pc:sldMk cId="2360029550" sldId="323"/>
            <ac:spMk id="47" creationId="{F7422F06-6017-4361-8872-E0E2CEB20B48}"/>
          </ac:spMkLst>
        </pc:spChg>
        <pc:graphicFrameChg chg="add del">
          <ac:chgData name="BEN KHALFALLAH Hela ItimAsrScoVdf" userId="d55be94f-4073-46ba-88ef-465599598fde" providerId="ADAL" clId="{95D44BD7-FC8D-4C7D-AFD0-C50903788458}" dt="2023-04-19T21:29:56.712" v="5132" actId="26606"/>
          <ac:graphicFrameMkLst>
            <pc:docMk/>
            <pc:sldMk cId="2360029550" sldId="323"/>
            <ac:graphicFrameMk id="5" creationId="{D2800A6F-17A4-CADC-566F-297086964927}"/>
          </ac:graphicFrameMkLst>
        </pc:graphicFrameChg>
        <pc:graphicFrameChg chg="add del">
          <ac:chgData name="BEN KHALFALLAH Hela ItimAsrScoVdf" userId="d55be94f-4073-46ba-88ef-465599598fde" providerId="ADAL" clId="{95D44BD7-FC8D-4C7D-AFD0-C50903788458}" dt="2023-04-19T21:29:59.490" v="5134" actId="26606"/>
          <ac:graphicFrameMkLst>
            <pc:docMk/>
            <pc:sldMk cId="2360029550" sldId="323"/>
            <ac:graphicFrameMk id="7" creationId="{84E8498B-3B7F-736D-0476-D079072144A0}"/>
          </ac:graphicFrameMkLst>
        </pc:graphicFrameChg>
        <pc:graphicFrameChg chg="add del">
          <ac:chgData name="BEN KHALFALLAH Hela ItimAsrScoVdf" userId="d55be94f-4073-46ba-88ef-465599598fde" providerId="ADAL" clId="{95D44BD7-FC8D-4C7D-AFD0-C50903788458}" dt="2023-04-20T07:56:12.307" v="6192" actId="26606"/>
          <ac:graphicFrameMkLst>
            <pc:docMk/>
            <pc:sldMk cId="2360029550" sldId="323"/>
            <ac:graphicFrameMk id="27" creationId="{4CB1CBC6-5A9A-C156-E083-689B9E58A0E5}"/>
          </ac:graphicFrameMkLst>
        </pc:graphicFrameChg>
        <pc:graphicFrameChg chg="add del">
          <ac:chgData name="BEN KHALFALLAH Hela ItimAsrScoVdf" userId="d55be94f-4073-46ba-88ef-465599598fde" providerId="ADAL" clId="{95D44BD7-FC8D-4C7D-AFD0-C50903788458}" dt="2023-04-20T07:56:22.505" v="6194" actId="26606"/>
          <ac:graphicFrameMkLst>
            <pc:docMk/>
            <pc:sldMk cId="2360029550" sldId="323"/>
            <ac:graphicFrameMk id="37" creationId="{E37631EF-1136-CB5E-746D-C15E88B280BC}"/>
          </ac:graphicFrameMkLst>
        </pc:graphicFrameChg>
        <pc:graphicFrameChg chg="add mod">
          <ac:chgData name="BEN KHALFALLAH Hela ItimAsrScoVdf" userId="d55be94f-4073-46ba-88ef-465599598fde" providerId="ADAL" clId="{95D44BD7-FC8D-4C7D-AFD0-C50903788458}" dt="2023-04-20T08:24:59.609" v="6356" actId="12100"/>
          <ac:graphicFrameMkLst>
            <pc:docMk/>
            <pc:sldMk cId="2360029550" sldId="323"/>
            <ac:graphicFrameMk id="48" creationId="{E37631EF-1136-CB5E-746D-C15E88B280BC}"/>
          </ac:graphicFrameMkLst>
        </pc:graphicFrameChg>
        <pc:cxnChg chg="add del">
          <ac:chgData name="BEN KHALFALLAH Hela ItimAsrScoVdf" userId="d55be94f-4073-46ba-88ef-465599598fde" providerId="ADAL" clId="{95D44BD7-FC8D-4C7D-AFD0-C50903788458}" dt="2023-04-19T21:30:08.287" v="5138" actId="26606"/>
          <ac:cxnSpMkLst>
            <pc:docMk/>
            <pc:sldMk cId="2360029550" sldId="323"/>
            <ac:cxnSpMk id="10" creationId="{4D39B797-CDC6-4529-8A36-9CBFC9816337}"/>
          </ac:cxnSpMkLst>
        </pc:cxnChg>
        <pc:cxnChg chg="add del">
          <ac:chgData name="BEN KHALFALLAH Hela ItimAsrScoVdf" userId="d55be94f-4073-46ba-88ef-465599598fde" providerId="ADAL" clId="{95D44BD7-FC8D-4C7D-AFD0-C50903788458}" dt="2023-04-19T21:40:11.108" v="5262" actId="26606"/>
          <ac:cxnSpMkLst>
            <pc:docMk/>
            <pc:sldMk cId="2360029550" sldId="323"/>
            <ac:cxnSpMk id="18" creationId="{4D39B797-CDC6-4529-8A36-9CBFC9816337}"/>
          </ac:cxnSpMkLst>
        </pc:cxnChg>
        <pc:cxnChg chg="add del">
          <ac:chgData name="BEN KHALFALLAH Hela ItimAsrScoVdf" userId="d55be94f-4073-46ba-88ef-465599598fde" providerId="ADAL" clId="{95D44BD7-FC8D-4C7D-AFD0-C50903788458}" dt="2023-04-20T07:56:33.137" v="6198" actId="26606"/>
          <ac:cxnSpMkLst>
            <pc:docMk/>
            <pc:sldMk cId="2360029550" sldId="323"/>
            <ac:cxnSpMk id="44" creationId="{4D39B797-CDC6-4529-8A36-9CBFC9816337}"/>
          </ac:cxnSpMkLst>
        </pc:cxnChg>
      </pc:sldChg>
      <pc:sldChg chg="addSp delSp modSp add mod ord">
        <pc:chgData name="BEN KHALFALLAH Hela ItimAsrScoVdf" userId="d55be94f-4073-46ba-88ef-465599598fde" providerId="ADAL" clId="{95D44BD7-FC8D-4C7D-AFD0-C50903788458}" dt="2023-04-19T22:38:42.469" v="5936" actId="790"/>
        <pc:sldMkLst>
          <pc:docMk/>
          <pc:sldMk cId="4262250244" sldId="324"/>
        </pc:sldMkLst>
        <pc:spChg chg="mod">
          <ac:chgData name="BEN KHALFALLAH Hela ItimAsrScoVdf" userId="d55be94f-4073-46ba-88ef-465599598fde" providerId="ADAL" clId="{95D44BD7-FC8D-4C7D-AFD0-C50903788458}" dt="2023-04-19T18:39:07.721" v="3850" actId="790"/>
          <ac:spMkLst>
            <pc:docMk/>
            <pc:sldMk cId="4262250244" sldId="324"/>
            <ac:spMk id="2" creationId="{F71A59F6-0D90-4D6E-A737-DD00A55D05BD}"/>
          </ac:spMkLst>
        </pc:spChg>
        <pc:spChg chg="mod">
          <ac:chgData name="BEN KHALFALLAH Hela ItimAsrScoVdf" userId="d55be94f-4073-46ba-88ef-465599598fde" providerId="ADAL" clId="{95D44BD7-FC8D-4C7D-AFD0-C50903788458}" dt="2023-04-19T22:38:42.469" v="5936" actId="790"/>
          <ac:spMkLst>
            <pc:docMk/>
            <pc:sldMk cId="4262250244" sldId="324"/>
            <ac:spMk id="3" creationId="{6E0A9E19-A938-4C00-AAF6-9DDF6392A7C1}"/>
          </ac:spMkLst>
        </pc:spChg>
        <pc:spChg chg="del">
          <ac:chgData name="BEN KHALFALLAH Hela ItimAsrScoVdf" userId="d55be94f-4073-46ba-88ef-465599598fde" providerId="ADAL" clId="{95D44BD7-FC8D-4C7D-AFD0-C50903788458}" dt="2023-04-19T18:40:02.975" v="3875" actId="26606"/>
          <ac:spMkLst>
            <pc:docMk/>
            <pc:sldMk cId="4262250244" sldId="324"/>
            <ac:spMk id="56329" creationId="{C6D18C07-B1F9-42F0-8956-B88FC37A674C}"/>
          </ac:spMkLst>
        </pc:spChg>
        <pc:spChg chg="add">
          <ac:chgData name="BEN KHALFALLAH Hela ItimAsrScoVdf" userId="d55be94f-4073-46ba-88ef-465599598fde" providerId="ADAL" clId="{95D44BD7-FC8D-4C7D-AFD0-C50903788458}" dt="2023-04-19T18:40:02.975" v="3875" actId="26606"/>
          <ac:spMkLst>
            <pc:docMk/>
            <pc:sldMk cId="4262250244" sldId="324"/>
            <ac:spMk id="59399" creationId="{C6D18C07-B1F9-42F0-8956-B88FC37A674C}"/>
          </ac:spMkLst>
        </pc:spChg>
        <pc:picChg chg="del">
          <ac:chgData name="BEN KHALFALLAH Hela ItimAsrScoVdf" userId="d55be94f-4073-46ba-88ef-465599598fde" providerId="ADAL" clId="{95D44BD7-FC8D-4C7D-AFD0-C50903788458}" dt="2023-04-19T18:39:43.323" v="3873" actId="478"/>
          <ac:picMkLst>
            <pc:docMk/>
            <pc:sldMk cId="4262250244" sldId="324"/>
            <ac:picMk id="56324" creationId="{A0C75517-34AF-49A7-9F53-D416136D5CFC}"/>
          </ac:picMkLst>
        </pc:picChg>
        <pc:picChg chg="add mod">
          <ac:chgData name="BEN KHALFALLAH Hela ItimAsrScoVdf" userId="d55be94f-4073-46ba-88ef-465599598fde" providerId="ADAL" clId="{95D44BD7-FC8D-4C7D-AFD0-C50903788458}" dt="2023-04-19T18:40:02.975" v="3875" actId="26606"/>
          <ac:picMkLst>
            <pc:docMk/>
            <pc:sldMk cId="4262250244" sldId="324"/>
            <ac:picMk id="59394" creationId="{1CB2CDEA-80E6-4359-B034-8565A39AF0A3}"/>
          </ac:picMkLst>
        </pc:picChg>
      </pc:sldChg>
      <pc:sldChg chg="addSp delSp modSp new mod setBg">
        <pc:chgData name="BEN KHALFALLAH Hela ItimAsrScoVdf" userId="d55be94f-4073-46ba-88ef-465599598fde" providerId="ADAL" clId="{95D44BD7-FC8D-4C7D-AFD0-C50903788458}" dt="2023-04-19T21:15:30.775" v="4897" actId="20577"/>
        <pc:sldMkLst>
          <pc:docMk/>
          <pc:sldMk cId="2168696840" sldId="325"/>
        </pc:sldMkLst>
        <pc:spChg chg="mod">
          <ac:chgData name="BEN KHALFALLAH Hela ItimAsrScoVdf" userId="d55be94f-4073-46ba-88ef-465599598fde" providerId="ADAL" clId="{95D44BD7-FC8D-4C7D-AFD0-C50903788458}" dt="2023-04-19T21:15:30.775" v="4897" actId="20577"/>
          <ac:spMkLst>
            <pc:docMk/>
            <pc:sldMk cId="2168696840" sldId="325"/>
            <ac:spMk id="2" creationId="{07083447-E0A7-49CC-8AA4-D806C91D04B2}"/>
          </ac:spMkLst>
        </pc:spChg>
        <pc:spChg chg="del">
          <ac:chgData name="BEN KHALFALLAH Hela ItimAsrScoVdf" userId="d55be94f-4073-46ba-88ef-465599598fde" providerId="ADAL" clId="{95D44BD7-FC8D-4C7D-AFD0-C50903788458}" dt="2023-04-19T21:15:03.680" v="4894" actId="478"/>
          <ac:spMkLst>
            <pc:docMk/>
            <pc:sldMk cId="2168696840" sldId="325"/>
            <ac:spMk id="3" creationId="{32F70D11-FA23-4A34-AD3F-5A942E31E8EF}"/>
          </ac:spMkLst>
        </pc:spChg>
        <pc:spChg chg="add">
          <ac:chgData name="BEN KHALFALLAH Hela ItimAsrScoVdf" userId="d55be94f-4073-46ba-88ef-465599598fde" providerId="ADAL" clId="{95D44BD7-FC8D-4C7D-AFD0-C50903788458}" dt="2023-04-19T21:15:08.601" v="4896" actId="26606"/>
          <ac:spMkLst>
            <pc:docMk/>
            <pc:sldMk cId="2168696840" sldId="325"/>
            <ac:spMk id="7175" creationId="{3A8EC506-B1DA-46A1-B44D-774E68468E13}"/>
          </ac:spMkLst>
        </pc:spChg>
        <pc:spChg chg="add">
          <ac:chgData name="BEN KHALFALLAH Hela ItimAsrScoVdf" userId="d55be94f-4073-46ba-88ef-465599598fde" providerId="ADAL" clId="{95D44BD7-FC8D-4C7D-AFD0-C50903788458}" dt="2023-04-19T21:15:08.601" v="4896" actId="26606"/>
          <ac:spMkLst>
            <pc:docMk/>
            <pc:sldMk cId="2168696840" sldId="325"/>
            <ac:spMk id="7177" creationId="{BFF30785-305E-45D7-984F-5AA93D3CA561}"/>
          </ac:spMkLst>
        </pc:spChg>
        <pc:spChg chg="add">
          <ac:chgData name="BEN KHALFALLAH Hela ItimAsrScoVdf" userId="d55be94f-4073-46ba-88ef-465599598fde" providerId="ADAL" clId="{95D44BD7-FC8D-4C7D-AFD0-C50903788458}" dt="2023-04-19T21:15:08.601" v="4896" actId="26606"/>
          <ac:spMkLst>
            <pc:docMk/>
            <pc:sldMk cId="2168696840" sldId="325"/>
            <ac:spMk id="7181" creationId="{CA73784B-AC76-4BAD-93AF-C72D0EDFD715}"/>
          </ac:spMkLst>
        </pc:spChg>
        <pc:picChg chg="add mod">
          <ac:chgData name="BEN KHALFALLAH Hela ItimAsrScoVdf" userId="d55be94f-4073-46ba-88ef-465599598fde" providerId="ADAL" clId="{95D44BD7-FC8D-4C7D-AFD0-C50903788458}" dt="2023-04-19T21:15:08.601" v="4896" actId="26606"/>
          <ac:picMkLst>
            <pc:docMk/>
            <pc:sldMk cId="2168696840" sldId="325"/>
            <ac:picMk id="7170" creationId="{35B431B1-FC73-425B-8EF2-88C235442266}"/>
          </ac:picMkLst>
        </pc:picChg>
        <pc:cxnChg chg="add">
          <ac:chgData name="BEN KHALFALLAH Hela ItimAsrScoVdf" userId="d55be94f-4073-46ba-88ef-465599598fde" providerId="ADAL" clId="{95D44BD7-FC8D-4C7D-AFD0-C50903788458}" dt="2023-04-19T21:15:08.601" v="4896" actId="26606"/>
          <ac:cxnSpMkLst>
            <pc:docMk/>
            <pc:sldMk cId="2168696840" sldId="325"/>
            <ac:cxnSpMk id="7179" creationId="{15E01FA5-D766-43CA-A83D-E7CF3F04E96F}"/>
          </ac:cxnSpMkLst>
        </pc:cxnChg>
        <pc:cxnChg chg="add">
          <ac:chgData name="BEN KHALFALLAH Hela ItimAsrScoVdf" userId="d55be94f-4073-46ba-88ef-465599598fde" providerId="ADAL" clId="{95D44BD7-FC8D-4C7D-AFD0-C50903788458}" dt="2023-04-19T21:15:08.601" v="4896" actId="26606"/>
          <ac:cxnSpMkLst>
            <pc:docMk/>
            <pc:sldMk cId="2168696840" sldId="325"/>
            <ac:cxnSpMk id="7183" creationId="{811DCF04-0C7C-44FC-8246-FC8D736B1A71}"/>
          </ac:cxnSpMkLst>
        </pc:cxnChg>
      </pc:sldChg>
      <pc:sldChg chg="addSp delSp modSp add mod setBg">
        <pc:chgData name="BEN KHALFALLAH Hela ItimAsrScoVdf" userId="d55be94f-4073-46ba-88ef-465599598fde" providerId="ADAL" clId="{95D44BD7-FC8D-4C7D-AFD0-C50903788458}" dt="2023-04-19T21:20:57.391" v="4961" actId="1076"/>
        <pc:sldMkLst>
          <pc:docMk/>
          <pc:sldMk cId="352365097" sldId="326"/>
        </pc:sldMkLst>
        <pc:spChg chg="mod">
          <ac:chgData name="BEN KHALFALLAH Hela ItimAsrScoVdf" userId="d55be94f-4073-46ba-88ef-465599598fde" providerId="ADAL" clId="{95D44BD7-FC8D-4C7D-AFD0-C50903788458}" dt="2023-04-19T21:16:31.849" v="4910" actId="26606"/>
          <ac:spMkLst>
            <pc:docMk/>
            <pc:sldMk cId="352365097" sldId="326"/>
            <ac:spMk id="2" creationId="{07083447-E0A7-49CC-8AA4-D806C91D04B2}"/>
          </ac:spMkLst>
        </pc:spChg>
        <pc:spChg chg="del">
          <ac:chgData name="BEN KHALFALLAH Hela ItimAsrScoVdf" userId="d55be94f-4073-46ba-88ef-465599598fde" providerId="ADAL" clId="{95D44BD7-FC8D-4C7D-AFD0-C50903788458}" dt="2023-04-19T21:16:07.202" v="4904" actId="478"/>
          <ac:spMkLst>
            <pc:docMk/>
            <pc:sldMk cId="352365097" sldId="326"/>
            <ac:spMk id="3" creationId="{32F70D11-FA23-4A34-AD3F-5A942E31E8EF}"/>
          </ac:spMkLst>
        </pc:spChg>
        <pc:spChg chg="add del">
          <ac:chgData name="BEN KHALFALLAH Hela ItimAsrScoVdf" userId="d55be94f-4073-46ba-88ef-465599598fde" providerId="ADAL" clId="{95D44BD7-FC8D-4C7D-AFD0-C50903788458}" dt="2023-04-19T21:17:07.636" v="4912" actId="22"/>
          <ac:spMkLst>
            <pc:docMk/>
            <pc:sldMk cId="352365097" sldId="326"/>
            <ac:spMk id="11" creationId="{F115F497-19ED-417E-A631-B19862840F1F}"/>
          </ac:spMkLst>
        </pc:spChg>
        <pc:spChg chg="add mod">
          <ac:chgData name="BEN KHALFALLAH Hela ItimAsrScoVdf" userId="d55be94f-4073-46ba-88ef-465599598fde" providerId="ADAL" clId="{95D44BD7-FC8D-4C7D-AFD0-C50903788458}" dt="2023-04-19T21:17:58.034" v="4924" actId="20577"/>
          <ac:spMkLst>
            <pc:docMk/>
            <pc:sldMk cId="352365097" sldId="326"/>
            <ac:spMk id="13" creationId="{26BB676A-84BF-4F21-9A1A-8F31B20459B2}"/>
          </ac:spMkLst>
        </pc:spChg>
        <pc:spChg chg="add del mod">
          <ac:chgData name="BEN KHALFALLAH Hela ItimAsrScoVdf" userId="d55be94f-4073-46ba-88ef-465599598fde" providerId="ADAL" clId="{95D44BD7-FC8D-4C7D-AFD0-C50903788458}" dt="2023-04-19T21:17:37.176" v="4919" actId="478"/>
          <ac:spMkLst>
            <pc:docMk/>
            <pc:sldMk cId="352365097" sldId="326"/>
            <ac:spMk id="15" creationId="{00C5E075-F193-4A10-828E-30F778C66369}"/>
          </ac:spMkLst>
        </pc:spChg>
        <pc:spChg chg="add del mod">
          <ac:chgData name="BEN KHALFALLAH Hela ItimAsrScoVdf" userId="d55be94f-4073-46ba-88ef-465599598fde" providerId="ADAL" clId="{95D44BD7-FC8D-4C7D-AFD0-C50903788458}" dt="2023-04-19T21:17:56.095" v="4923" actId="478"/>
          <ac:spMkLst>
            <pc:docMk/>
            <pc:sldMk cId="352365097" sldId="326"/>
            <ac:spMk id="17" creationId="{C9352E5D-844B-4654-9157-B7C657A52FC3}"/>
          </ac:spMkLst>
        </pc:spChg>
        <pc:spChg chg="add mod">
          <ac:chgData name="BEN KHALFALLAH Hela ItimAsrScoVdf" userId="d55be94f-4073-46ba-88ef-465599598fde" providerId="ADAL" clId="{95D44BD7-FC8D-4C7D-AFD0-C50903788458}" dt="2023-04-19T21:18:22.946" v="4934" actId="122"/>
          <ac:spMkLst>
            <pc:docMk/>
            <pc:sldMk cId="352365097" sldId="326"/>
            <ac:spMk id="19" creationId="{3523CDC1-3969-47C5-B989-C0017692EC56}"/>
          </ac:spMkLst>
        </pc:spChg>
        <pc:spChg chg="add">
          <ac:chgData name="BEN KHALFALLAH Hela ItimAsrScoVdf" userId="d55be94f-4073-46ba-88ef-465599598fde" providerId="ADAL" clId="{95D44BD7-FC8D-4C7D-AFD0-C50903788458}" dt="2023-04-19T21:16:31.849" v="4910" actId="26606"/>
          <ac:spMkLst>
            <pc:docMk/>
            <pc:sldMk cId="352365097" sldId="326"/>
            <ac:spMk id="9223" creationId="{3A8EC506-B1DA-46A1-B44D-774E68468E13}"/>
          </ac:spMkLst>
        </pc:spChg>
        <pc:spChg chg="add">
          <ac:chgData name="BEN KHALFALLAH Hela ItimAsrScoVdf" userId="d55be94f-4073-46ba-88ef-465599598fde" providerId="ADAL" clId="{95D44BD7-FC8D-4C7D-AFD0-C50903788458}" dt="2023-04-19T21:16:31.849" v="4910" actId="26606"/>
          <ac:spMkLst>
            <pc:docMk/>
            <pc:sldMk cId="352365097" sldId="326"/>
            <ac:spMk id="9225" creationId="{BFF30785-305E-45D7-984F-5AA93D3CA561}"/>
          </ac:spMkLst>
        </pc:spChg>
        <pc:spChg chg="add">
          <ac:chgData name="BEN KHALFALLAH Hela ItimAsrScoVdf" userId="d55be94f-4073-46ba-88ef-465599598fde" providerId="ADAL" clId="{95D44BD7-FC8D-4C7D-AFD0-C50903788458}" dt="2023-04-19T21:16:31.849" v="4910" actId="26606"/>
          <ac:spMkLst>
            <pc:docMk/>
            <pc:sldMk cId="352365097" sldId="326"/>
            <ac:spMk id="9229" creationId="{CA73784B-AC76-4BAD-93AF-C72D0EDFD715}"/>
          </ac:spMkLst>
        </pc:spChg>
        <pc:picChg chg="add mod">
          <ac:chgData name="BEN KHALFALLAH Hela ItimAsrScoVdf" userId="d55be94f-4073-46ba-88ef-465599598fde" providerId="ADAL" clId="{95D44BD7-FC8D-4C7D-AFD0-C50903788458}" dt="2023-04-19T21:20:57.391" v="4961" actId="1076"/>
          <ac:picMkLst>
            <pc:docMk/>
            <pc:sldMk cId="352365097" sldId="326"/>
            <ac:picMk id="9218" creationId="{903EB5F2-51BF-415A-AF0F-4A017874EBA7}"/>
          </ac:picMkLst>
        </pc:picChg>
        <pc:cxnChg chg="add">
          <ac:chgData name="BEN KHALFALLAH Hela ItimAsrScoVdf" userId="d55be94f-4073-46ba-88ef-465599598fde" providerId="ADAL" clId="{95D44BD7-FC8D-4C7D-AFD0-C50903788458}" dt="2023-04-19T21:16:31.849" v="4910" actId="26606"/>
          <ac:cxnSpMkLst>
            <pc:docMk/>
            <pc:sldMk cId="352365097" sldId="326"/>
            <ac:cxnSpMk id="9227" creationId="{15E01FA5-D766-43CA-A83D-E7CF3F04E96F}"/>
          </ac:cxnSpMkLst>
        </pc:cxnChg>
        <pc:cxnChg chg="add">
          <ac:chgData name="BEN KHALFALLAH Hela ItimAsrScoVdf" userId="d55be94f-4073-46ba-88ef-465599598fde" providerId="ADAL" clId="{95D44BD7-FC8D-4C7D-AFD0-C50903788458}" dt="2023-04-19T21:16:31.849" v="4910" actId="26606"/>
          <ac:cxnSpMkLst>
            <pc:docMk/>
            <pc:sldMk cId="352365097" sldId="326"/>
            <ac:cxnSpMk id="9231" creationId="{811DCF04-0C7C-44FC-8246-FC8D736B1A71}"/>
          </ac:cxnSpMkLst>
        </pc:cxnChg>
      </pc:sldChg>
      <pc:sldChg chg="addSp delSp modSp add mod ord setBg">
        <pc:chgData name="BEN KHALFALLAH Hela ItimAsrScoVdf" userId="d55be94f-4073-46ba-88ef-465599598fde" providerId="ADAL" clId="{95D44BD7-FC8D-4C7D-AFD0-C50903788458}" dt="2023-04-19T21:38:06.693" v="5228" actId="20577"/>
        <pc:sldMkLst>
          <pc:docMk/>
          <pc:sldMk cId="323687008" sldId="327"/>
        </pc:sldMkLst>
        <pc:spChg chg="mod">
          <ac:chgData name="BEN KHALFALLAH Hela ItimAsrScoVdf" userId="d55be94f-4073-46ba-88ef-465599598fde" providerId="ADAL" clId="{95D44BD7-FC8D-4C7D-AFD0-C50903788458}" dt="2023-04-19T21:35:39.354" v="5205" actId="26606"/>
          <ac:spMkLst>
            <pc:docMk/>
            <pc:sldMk cId="323687008" sldId="327"/>
            <ac:spMk id="2" creationId="{668A7E07-021B-42AC-BAFE-F937BC03E15C}"/>
          </ac:spMkLst>
        </pc:spChg>
        <pc:spChg chg="del">
          <ac:chgData name="BEN KHALFALLAH Hela ItimAsrScoVdf" userId="d55be94f-4073-46ba-88ef-465599598fde" providerId="ADAL" clId="{95D44BD7-FC8D-4C7D-AFD0-C50903788458}" dt="2023-04-19T21:31:23.849" v="5161" actId="478"/>
          <ac:spMkLst>
            <pc:docMk/>
            <pc:sldMk cId="323687008" sldId="327"/>
            <ac:spMk id="3" creationId="{E358753F-BD23-493E-8704-08E052E16735}"/>
          </ac:spMkLst>
        </pc:spChg>
        <pc:spChg chg="add del mod ord">
          <ac:chgData name="BEN KHALFALLAH Hela ItimAsrScoVdf" userId="d55be94f-4073-46ba-88ef-465599598fde" providerId="ADAL" clId="{95D44BD7-FC8D-4C7D-AFD0-C50903788458}" dt="2023-04-19T21:35:33.999" v="5203" actId="478"/>
          <ac:spMkLst>
            <pc:docMk/>
            <pc:sldMk cId="323687008" sldId="327"/>
            <ac:spMk id="5" creationId="{E2CF92C6-2E29-4DA5-BC8D-C46F1D211B19}"/>
          </ac:spMkLst>
        </pc:spChg>
        <pc:spChg chg="add mod">
          <ac:chgData name="BEN KHALFALLAH Hela ItimAsrScoVdf" userId="d55be94f-4073-46ba-88ef-465599598fde" providerId="ADAL" clId="{95D44BD7-FC8D-4C7D-AFD0-C50903788458}" dt="2023-04-19T21:37:12.218" v="5224" actId="1076"/>
          <ac:spMkLst>
            <pc:docMk/>
            <pc:sldMk cId="323687008" sldId="327"/>
            <ac:spMk id="12" creationId="{F5BF26B1-93B2-42B8-A59C-E6696A5C19FD}"/>
          </ac:spMkLst>
        </pc:spChg>
        <pc:spChg chg="add del">
          <ac:chgData name="BEN KHALFALLAH Hela ItimAsrScoVdf" userId="d55be94f-4073-46ba-88ef-465599598fde" providerId="ADAL" clId="{95D44BD7-FC8D-4C7D-AFD0-C50903788458}" dt="2023-04-19T21:36:00.327" v="5209" actId="26606"/>
          <ac:spMkLst>
            <pc:docMk/>
            <pc:sldMk cId="323687008" sldId="327"/>
            <ac:spMk id="14" creationId="{C23416DF-B283-4D9F-A625-146552CA9EDB}"/>
          </ac:spMkLst>
        </pc:spChg>
        <pc:spChg chg="add del">
          <ac:chgData name="BEN KHALFALLAH Hela ItimAsrScoVdf" userId="d55be94f-4073-46ba-88ef-465599598fde" providerId="ADAL" clId="{95D44BD7-FC8D-4C7D-AFD0-C50903788458}" dt="2023-04-19T21:36:00.327" v="5209" actId="26606"/>
          <ac:spMkLst>
            <pc:docMk/>
            <pc:sldMk cId="323687008" sldId="327"/>
            <ac:spMk id="16" creationId="{73834904-4D9B-41F7-8DA6-0709FD9F7E9D}"/>
          </ac:spMkLst>
        </pc:spChg>
        <pc:spChg chg="add del">
          <ac:chgData name="BEN KHALFALLAH Hela ItimAsrScoVdf" userId="d55be94f-4073-46ba-88ef-465599598fde" providerId="ADAL" clId="{95D44BD7-FC8D-4C7D-AFD0-C50903788458}" dt="2023-04-19T21:36:00.327" v="5209" actId="26606"/>
          <ac:spMkLst>
            <pc:docMk/>
            <pc:sldMk cId="323687008" sldId="327"/>
            <ac:spMk id="20" creationId="{1D2E3C52-528A-4049-BCAA-5460756BC033}"/>
          </ac:spMkLst>
        </pc:spChg>
        <pc:spChg chg="add del">
          <ac:chgData name="BEN KHALFALLAH Hela ItimAsrScoVdf" userId="d55be94f-4073-46ba-88ef-465599598fde" providerId="ADAL" clId="{95D44BD7-FC8D-4C7D-AFD0-C50903788458}" dt="2023-04-19T21:36:00.327" v="5209" actId="26606"/>
          <ac:spMkLst>
            <pc:docMk/>
            <pc:sldMk cId="323687008" sldId="327"/>
            <ac:spMk id="22" creationId="{CD5B542C-8183-4445-AF4D-B23AAE3299EE}"/>
          </ac:spMkLst>
        </pc:spChg>
        <pc:spChg chg="add">
          <ac:chgData name="BEN KHALFALLAH Hela ItimAsrScoVdf" userId="d55be94f-4073-46ba-88ef-465599598fde" providerId="ADAL" clId="{95D44BD7-FC8D-4C7D-AFD0-C50903788458}" dt="2023-04-19T21:36:00.327" v="5209" actId="26606"/>
          <ac:spMkLst>
            <pc:docMk/>
            <pc:sldMk cId="323687008" sldId="327"/>
            <ac:spMk id="31" creationId="{C23416DF-B283-4D9F-A625-146552CA9EDB}"/>
          </ac:spMkLst>
        </pc:spChg>
        <pc:spChg chg="add mod">
          <ac:chgData name="BEN KHALFALLAH Hela ItimAsrScoVdf" userId="d55be94f-4073-46ba-88ef-465599598fde" providerId="ADAL" clId="{95D44BD7-FC8D-4C7D-AFD0-C50903788458}" dt="2023-04-19T21:38:06.693" v="5228" actId="20577"/>
          <ac:spMkLst>
            <pc:docMk/>
            <pc:sldMk cId="323687008" sldId="327"/>
            <ac:spMk id="32" creationId="{AD6806AC-3155-452E-8248-E35482507ED3}"/>
          </ac:spMkLst>
        </pc:spChg>
        <pc:spChg chg="add">
          <ac:chgData name="BEN KHALFALLAH Hela ItimAsrScoVdf" userId="d55be94f-4073-46ba-88ef-465599598fde" providerId="ADAL" clId="{95D44BD7-FC8D-4C7D-AFD0-C50903788458}" dt="2023-04-19T21:36:00.327" v="5209" actId="26606"/>
          <ac:spMkLst>
            <pc:docMk/>
            <pc:sldMk cId="323687008" sldId="327"/>
            <ac:spMk id="33" creationId="{73834904-4D9B-41F7-8DA6-0709FD9F7E9D}"/>
          </ac:spMkLst>
        </pc:spChg>
        <pc:spChg chg="add">
          <ac:chgData name="BEN KHALFALLAH Hela ItimAsrScoVdf" userId="d55be94f-4073-46ba-88ef-465599598fde" providerId="ADAL" clId="{95D44BD7-FC8D-4C7D-AFD0-C50903788458}" dt="2023-04-19T21:36:00.327" v="5209" actId="26606"/>
          <ac:spMkLst>
            <pc:docMk/>
            <pc:sldMk cId="323687008" sldId="327"/>
            <ac:spMk id="37" creationId="{1D2E3C52-528A-4049-BCAA-5460756BC033}"/>
          </ac:spMkLst>
        </pc:spChg>
        <pc:spChg chg="add">
          <ac:chgData name="BEN KHALFALLAH Hela ItimAsrScoVdf" userId="d55be94f-4073-46ba-88ef-465599598fde" providerId="ADAL" clId="{95D44BD7-FC8D-4C7D-AFD0-C50903788458}" dt="2023-04-19T21:36:00.327" v="5209" actId="26606"/>
          <ac:spMkLst>
            <pc:docMk/>
            <pc:sldMk cId="323687008" sldId="327"/>
            <ac:spMk id="39" creationId="{CD5B542C-8183-4445-AF4D-B23AAE3299EE}"/>
          </ac:spMkLst>
        </pc:spChg>
        <pc:spChg chg="add del">
          <ac:chgData name="BEN KHALFALLAH Hela ItimAsrScoVdf" userId="d55be94f-4073-46ba-88ef-465599598fde" providerId="ADAL" clId="{95D44BD7-FC8D-4C7D-AFD0-C50903788458}" dt="2023-04-19T21:32:00.851" v="5172" actId="26606"/>
          <ac:spMkLst>
            <pc:docMk/>
            <pc:sldMk cId="323687008" sldId="327"/>
            <ac:spMk id="14343" creationId="{CA4D39DB-AFA4-47BA-A7F2-13A71D210C66}"/>
          </ac:spMkLst>
        </pc:spChg>
        <pc:spChg chg="add del">
          <ac:chgData name="BEN KHALFALLAH Hela ItimAsrScoVdf" userId="d55be94f-4073-46ba-88ef-465599598fde" providerId="ADAL" clId="{95D44BD7-FC8D-4C7D-AFD0-C50903788458}" dt="2023-04-19T21:32:01.956" v="5174" actId="26606"/>
          <ac:spMkLst>
            <pc:docMk/>
            <pc:sldMk cId="323687008" sldId="327"/>
            <ac:spMk id="14346" creationId="{4FAE1107-CEC3-4041-8BAA-CDB6F6759B35}"/>
          </ac:spMkLst>
        </pc:spChg>
        <pc:picChg chg="add mod ord modCrop">
          <ac:chgData name="BEN KHALFALLAH Hela ItimAsrScoVdf" userId="d55be94f-4073-46ba-88ef-465599598fde" providerId="ADAL" clId="{95D44BD7-FC8D-4C7D-AFD0-C50903788458}" dt="2023-04-19T21:35:53.801" v="5207" actId="732"/>
          <ac:picMkLst>
            <pc:docMk/>
            <pc:sldMk cId="323687008" sldId="327"/>
            <ac:picMk id="7" creationId="{C7E9B837-20C7-43D9-A062-1A0BA1C52221}"/>
          </ac:picMkLst>
        </pc:picChg>
        <pc:picChg chg="add mod ord modCrop">
          <ac:chgData name="BEN KHALFALLAH Hela ItimAsrScoVdf" userId="d55be94f-4073-46ba-88ef-465599598fde" providerId="ADAL" clId="{95D44BD7-FC8D-4C7D-AFD0-C50903788458}" dt="2023-04-19T21:36:00.327" v="5209" actId="26606"/>
          <ac:picMkLst>
            <pc:docMk/>
            <pc:sldMk cId="323687008" sldId="327"/>
            <ac:picMk id="9" creationId="{0462FA98-13BB-450F-BD44-FE338036583B}"/>
          </ac:picMkLst>
        </pc:picChg>
        <pc:picChg chg="add del">
          <ac:chgData name="BEN KHALFALLAH Hela ItimAsrScoVdf" userId="d55be94f-4073-46ba-88ef-465599598fde" providerId="ADAL" clId="{95D44BD7-FC8D-4C7D-AFD0-C50903788458}" dt="2023-04-19T21:35:27.997" v="5202" actId="22"/>
          <ac:picMkLst>
            <pc:docMk/>
            <pc:sldMk cId="323687008" sldId="327"/>
            <ac:picMk id="11" creationId="{8D4EFF52-AAC6-4224-973D-B7BAC4C54D58}"/>
          </ac:picMkLst>
        </pc:picChg>
        <pc:picChg chg="add del mod ord">
          <ac:chgData name="BEN KHALFALLAH Hela ItimAsrScoVdf" userId="d55be94f-4073-46ba-88ef-465599598fde" providerId="ADAL" clId="{95D44BD7-FC8D-4C7D-AFD0-C50903788458}" dt="2023-04-19T21:35:01.692" v="5193" actId="478"/>
          <ac:picMkLst>
            <pc:docMk/>
            <pc:sldMk cId="323687008" sldId="327"/>
            <ac:picMk id="14338" creationId="{9D2C315C-A144-4B38-82AA-8F05AEE7A7C9}"/>
          </ac:picMkLst>
        </pc:picChg>
        <pc:cxnChg chg="add del">
          <ac:chgData name="BEN KHALFALLAH Hela ItimAsrScoVdf" userId="d55be94f-4073-46ba-88ef-465599598fde" providerId="ADAL" clId="{95D44BD7-FC8D-4C7D-AFD0-C50903788458}" dt="2023-04-19T21:36:00.327" v="5209" actId="26606"/>
          <ac:cxnSpMkLst>
            <pc:docMk/>
            <pc:sldMk cId="323687008" sldId="327"/>
            <ac:cxnSpMk id="18" creationId="{C00D1207-ECAF-48E9-8834-2CE4D2198234}"/>
          </ac:cxnSpMkLst>
        </pc:cxnChg>
        <pc:cxnChg chg="add del">
          <ac:chgData name="BEN KHALFALLAH Hela ItimAsrScoVdf" userId="d55be94f-4073-46ba-88ef-465599598fde" providerId="ADAL" clId="{95D44BD7-FC8D-4C7D-AFD0-C50903788458}" dt="2023-04-19T21:36:00.327" v="5209" actId="26606"/>
          <ac:cxnSpMkLst>
            <pc:docMk/>
            <pc:sldMk cId="323687008" sldId="327"/>
            <ac:cxnSpMk id="24" creationId="{84ED9B5A-5577-4CA5-97AA-0E5E2EA9756F}"/>
          </ac:cxnSpMkLst>
        </pc:cxnChg>
        <pc:cxnChg chg="add del">
          <ac:chgData name="BEN KHALFALLAH Hela ItimAsrScoVdf" userId="d55be94f-4073-46ba-88ef-465599598fde" providerId="ADAL" clId="{95D44BD7-FC8D-4C7D-AFD0-C50903788458}" dt="2023-04-19T21:36:00.327" v="5209" actId="26606"/>
          <ac:cxnSpMkLst>
            <pc:docMk/>
            <pc:sldMk cId="323687008" sldId="327"/>
            <ac:cxnSpMk id="26" creationId="{2724283B-587C-4A0E-A50E-B8914975B48A}"/>
          </ac:cxnSpMkLst>
        </pc:cxnChg>
        <pc:cxnChg chg="add">
          <ac:chgData name="BEN KHALFALLAH Hela ItimAsrScoVdf" userId="d55be94f-4073-46ba-88ef-465599598fde" providerId="ADAL" clId="{95D44BD7-FC8D-4C7D-AFD0-C50903788458}" dt="2023-04-19T21:36:00.327" v="5209" actId="26606"/>
          <ac:cxnSpMkLst>
            <pc:docMk/>
            <pc:sldMk cId="323687008" sldId="327"/>
            <ac:cxnSpMk id="35" creationId="{C00D1207-ECAF-48E9-8834-2CE4D2198234}"/>
          </ac:cxnSpMkLst>
        </pc:cxnChg>
        <pc:cxnChg chg="add">
          <ac:chgData name="BEN KHALFALLAH Hela ItimAsrScoVdf" userId="d55be94f-4073-46ba-88ef-465599598fde" providerId="ADAL" clId="{95D44BD7-FC8D-4C7D-AFD0-C50903788458}" dt="2023-04-19T21:36:00.327" v="5209" actId="26606"/>
          <ac:cxnSpMkLst>
            <pc:docMk/>
            <pc:sldMk cId="323687008" sldId="327"/>
            <ac:cxnSpMk id="41" creationId="{84ED9B5A-5577-4CA5-97AA-0E5E2EA9756F}"/>
          </ac:cxnSpMkLst>
        </pc:cxnChg>
        <pc:cxnChg chg="add">
          <ac:chgData name="BEN KHALFALLAH Hela ItimAsrScoVdf" userId="d55be94f-4073-46ba-88ef-465599598fde" providerId="ADAL" clId="{95D44BD7-FC8D-4C7D-AFD0-C50903788458}" dt="2023-04-19T21:36:00.327" v="5209" actId="26606"/>
          <ac:cxnSpMkLst>
            <pc:docMk/>
            <pc:sldMk cId="323687008" sldId="327"/>
            <ac:cxnSpMk id="43" creationId="{2724283B-587C-4A0E-A50E-B8914975B48A}"/>
          </ac:cxnSpMkLst>
        </pc:cxnChg>
        <pc:cxnChg chg="add del">
          <ac:chgData name="BEN KHALFALLAH Hela ItimAsrScoVdf" userId="d55be94f-4073-46ba-88ef-465599598fde" providerId="ADAL" clId="{95D44BD7-FC8D-4C7D-AFD0-C50903788458}" dt="2023-04-19T21:32:01.956" v="5174" actId="26606"/>
          <ac:cxnSpMkLst>
            <pc:docMk/>
            <pc:sldMk cId="323687008" sldId="327"/>
            <ac:cxnSpMk id="14345" creationId="{1AEA88FB-F5DD-45CE-AAE1-7B33D0ABDD25}"/>
          </ac:cxnSpMkLst>
        </pc:cxnChg>
      </pc:sldChg>
      <pc:sldChg chg="addSp delSp modSp new mod setBg">
        <pc:chgData name="BEN KHALFALLAH Hela ItimAsrScoVdf" userId="d55be94f-4073-46ba-88ef-465599598fde" providerId="ADAL" clId="{95D44BD7-FC8D-4C7D-AFD0-C50903788458}" dt="2023-04-19T18:43:11.374" v="3909" actId="26606"/>
        <pc:sldMkLst>
          <pc:docMk/>
          <pc:sldMk cId="2749761681" sldId="328"/>
        </pc:sldMkLst>
        <pc:spChg chg="mod">
          <ac:chgData name="BEN KHALFALLAH Hela ItimAsrScoVdf" userId="d55be94f-4073-46ba-88ef-465599598fde" providerId="ADAL" clId="{95D44BD7-FC8D-4C7D-AFD0-C50903788458}" dt="2023-04-19T18:43:11.374" v="3909" actId="26606"/>
          <ac:spMkLst>
            <pc:docMk/>
            <pc:sldMk cId="2749761681" sldId="328"/>
            <ac:spMk id="2" creationId="{D1DCCF9C-B4BB-428C-9531-C1C5C2366FD7}"/>
          </ac:spMkLst>
        </pc:spChg>
        <pc:spChg chg="mod">
          <ac:chgData name="BEN KHALFALLAH Hela ItimAsrScoVdf" userId="d55be94f-4073-46ba-88ef-465599598fde" providerId="ADAL" clId="{95D44BD7-FC8D-4C7D-AFD0-C50903788458}" dt="2023-04-19T18:43:11.374" v="3909" actId="26606"/>
          <ac:spMkLst>
            <pc:docMk/>
            <pc:sldMk cId="2749761681" sldId="328"/>
            <ac:spMk id="3" creationId="{1A15AA1E-B557-465C-B450-5CBC6F353135}"/>
          </ac:spMkLst>
        </pc:spChg>
        <pc:spChg chg="add del">
          <ac:chgData name="BEN KHALFALLAH Hela ItimAsrScoVdf" userId="d55be94f-4073-46ba-88ef-465599598fde" providerId="ADAL" clId="{95D44BD7-FC8D-4C7D-AFD0-C50903788458}" dt="2023-04-19T18:43:04.935" v="3906" actId="26606"/>
          <ac:spMkLst>
            <pc:docMk/>
            <pc:sldMk cId="2749761681" sldId="328"/>
            <ac:spMk id="60423" creationId="{C6D18C07-B1F9-42F0-8956-B88FC37A674C}"/>
          </ac:spMkLst>
        </pc:spChg>
        <pc:spChg chg="add del">
          <ac:chgData name="BEN KHALFALLAH Hela ItimAsrScoVdf" userId="d55be94f-4073-46ba-88ef-465599598fde" providerId="ADAL" clId="{95D44BD7-FC8D-4C7D-AFD0-C50903788458}" dt="2023-04-19T18:43:11.371" v="3908" actId="26606"/>
          <ac:spMkLst>
            <pc:docMk/>
            <pc:sldMk cId="2749761681" sldId="328"/>
            <ac:spMk id="60426" creationId="{4FE1B9C8-0443-4506-BBD6-3AF8DE46D4C7}"/>
          </ac:spMkLst>
        </pc:spChg>
        <pc:spChg chg="add">
          <ac:chgData name="BEN KHALFALLAH Hela ItimAsrScoVdf" userId="d55be94f-4073-46ba-88ef-465599598fde" providerId="ADAL" clId="{95D44BD7-FC8D-4C7D-AFD0-C50903788458}" dt="2023-04-19T18:43:11.374" v="3909" actId="26606"/>
          <ac:spMkLst>
            <pc:docMk/>
            <pc:sldMk cId="2749761681" sldId="328"/>
            <ac:spMk id="60428" creationId="{C6D18C07-B1F9-42F0-8956-B88FC37A674C}"/>
          </ac:spMkLst>
        </pc:spChg>
        <pc:picChg chg="add mod ord">
          <ac:chgData name="BEN KHALFALLAH Hela ItimAsrScoVdf" userId="d55be94f-4073-46ba-88ef-465599598fde" providerId="ADAL" clId="{95D44BD7-FC8D-4C7D-AFD0-C50903788458}" dt="2023-04-19T18:43:11.374" v="3909" actId="26606"/>
          <ac:picMkLst>
            <pc:docMk/>
            <pc:sldMk cId="2749761681" sldId="328"/>
            <ac:picMk id="60418" creationId="{72381EAE-4CEB-4A14-9E98-F3045F7F1015}"/>
          </ac:picMkLst>
        </pc:picChg>
        <pc:cxnChg chg="add del">
          <ac:chgData name="BEN KHALFALLAH Hela ItimAsrScoVdf" userId="d55be94f-4073-46ba-88ef-465599598fde" providerId="ADAL" clId="{95D44BD7-FC8D-4C7D-AFD0-C50903788458}" dt="2023-04-19T18:43:11.371" v="3908" actId="26606"/>
          <ac:cxnSpMkLst>
            <pc:docMk/>
            <pc:sldMk cId="2749761681" sldId="328"/>
            <ac:cxnSpMk id="60425" creationId="{354C29FE-6D99-4083-90D8-9683EA5D443A}"/>
          </ac:cxnSpMkLst>
        </pc:cxnChg>
      </pc:sldChg>
      <pc:sldChg chg="add ord">
        <pc:chgData name="BEN KHALFALLAH Hela ItimAsrScoVdf" userId="d55be94f-4073-46ba-88ef-465599598fde" providerId="ADAL" clId="{95D44BD7-FC8D-4C7D-AFD0-C50903788458}" dt="2023-04-19T19:31:16.844" v="3933"/>
        <pc:sldMkLst>
          <pc:docMk/>
          <pc:sldMk cId="1041422170" sldId="329"/>
        </pc:sldMkLst>
      </pc:sldChg>
      <pc:sldChg chg="addSp delSp modSp new mod ord setBg modClrScheme chgLayout">
        <pc:chgData name="BEN KHALFALLAH Hela ItimAsrScoVdf" userId="d55be94f-4073-46ba-88ef-465599598fde" providerId="ADAL" clId="{95D44BD7-FC8D-4C7D-AFD0-C50903788458}" dt="2023-04-19T20:14:06.885" v="4394" actId="1035"/>
        <pc:sldMkLst>
          <pc:docMk/>
          <pc:sldMk cId="3744112048" sldId="330"/>
        </pc:sldMkLst>
        <pc:spChg chg="mod ord">
          <ac:chgData name="BEN KHALFALLAH Hela ItimAsrScoVdf" userId="d55be94f-4073-46ba-88ef-465599598fde" providerId="ADAL" clId="{95D44BD7-FC8D-4C7D-AFD0-C50903788458}" dt="2023-04-19T20:05:04.394" v="4155" actId="26606"/>
          <ac:spMkLst>
            <pc:docMk/>
            <pc:sldMk cId="3744112048" sldId="330"/>
            <ac:spMk id="2" creationId="{719F3934-1937-41C1-A3A3-99A5B8EC04F2}"/>
          </ac:spMkLst>
        </pc:spChg>
        <pc:spChg chg="add mod ord">
          <ac:chgData name="BEN KHALFALLAH Hela ItimAsrScoVdf" userId="d55be94f-4073-46ba-88ef-465599598fde" providerId="ADAL" clId="{95D44BD7-FC8D-4C7D-AFD0-C50903788458}" dt="2023-04-19T20:13:55.718" v="4388" actId="1035"/>
          <ac:spMkLst>
            <pc:docMk/>
            <pc:sldMk cId="3744112048" sldId="330"/>
            <ac:spMk id="3" creationId="{F7CE2AE4-CF3B-46B9-A513-31F36BEF990D}"/>
          </ac:spMkLst>
        </pc:spChg>
        <pc:spChg chg="add del mod">
          <ac:chgData name="BEN KHALFALLAH Hela ItimAsrScoVdf" userId="d55be94f-4073-46ba-88ef-465599598fde" providerId="ADAL" clId="{95D44BD7-FC8D-4C7D-AFD0-C50903788458}" dt="2023-04-19T20:03:44.675" v="4140" actId="478"/>
          <ac:spMkLst>
            <pc:docMk/>
            <pc:sldMk cId="3744112048" sldId="330"/>
            <ac:spMk id="6" creationId="{9BD26161-91FF-4365-AF39-B828E9287FF8}"/>
          </ac:spMkLst>
        </pc:spChg>
        <pc:spChg chg="add del mod">
          <ac:chgData name="BEN KHALFALLAH Hela ItimAsrScoVdf" userId="d55be94f-4073-46ba-88ef-465599598fde" providerId="ADAL" clId="{95D44BD7-FC8D-4C7D-AFD0-C50903788458}" dt="2023-04-19T20:03:44.675" v="4140" actId="478"/>
          <ac:spMkLst>
            <pc:docMk/>
            <pc:sldMk cId="3744112048" sldId="330"/>
            <ac:spMk id="7" creationId="{03CD3AA0-F7B5-44DD-9D11-36B2460DB0E8}"/>
          </ac:spMkLst>
        </pc:spChg>
        <pc:spChg chg="add del mod">
          <ac:chgData name="BEN KHALFALLAH Hela ItimAsrScoVdf" userId="d55be94f-4073-46ba-88ef-465599598fde" providerId="ADAL" clId="{95D44BD7-FC8D-4C7D-AFD0-C50903788458}" dt="2023-04-19T20:03:44.675" v="4140" actId="478"/>
          <ac:spMkLst>
            <pc:docMk/>
            <pc:sldMk cId="3744112048" sldId="330"/>
            <ac:spMk id="8" creationId="{A1E1E7FE-923F-4678-BB8D-031DB9B0E1EA}"/>
          </ac:spMkLst>
        </pc:spChg>
        <pc:spChg chg="add mod">
          <ac:chgData name="BEN KHALFALLAH Hela ItimAsrScoVdf" userId="d55be94f-4073-46ba-88ef-465599598fde" providerId="ADAL" clId="{95D44BD7-FC8D-4C7D-AFD0-C50903788458}" dt="2023-04-19T20:12:03.077" v="4327" actId="1076"/>
          <ac:spMkLst>
            <pc:docMk/>
            <pc:sldMk cId="3744112048" sldId="330"/>
            <ac:spMk id="15" creationId="{A46119A2-CA19-496D-AE8D-178BAC1604ED}"/>
          </ac:spMkLst>
        </pc:spChg>
        <pc:spChg chg="add del">
          <ac:chgData name="BEN KHALFALLAH Hela ItimAsrScoVdf" userId="d55be94f-4073-46ba-88ef-465599598fde" providerId="ADAL" clId="{95D44BD7-FC8D-4C7D-AFD0-C50903788458}" dt="2023-04-19T20:05:04.394" v="4155" actId="26606"/>
          <ac:spMkLst>
            <pc:docMk/>
            <pc:sldMk cId="3744112048" sldId="330"/>
            <ac:spMk id="16" creationId="{5D372C78-7254-42BD-8DAE-AF3B175C2ABE}"/>
          </ac:spMkLst>
        </pc:spChg>
        <pc:spChg chg="add del">
          <ac:chgData name="BEN KHALFALLAH Hela ItimAsrScoVdf" userId="d55be94f-4073-46ba-88ef-465599598fde" providerId="ADAL" clId="{95D44BD7-FC8D-4C7D-AFD0-C50903788458}" dt="2023-04-19T20:05:04.394" v="4155" actId="26606"/>
          <ac:spMkLst>
            <pc:docMk/>
            <pc:sldMk cId="3744112048" sldId="330"/>
            <ac:spMk id="18" creationId="{4CDF2BCC-F1F8-43A6-8896-5489C7D97462}"/>
          </ac:spMkLst>
        </pc:spChg>
        <pc:spChg chg="add del">
          <ac:chgData name="BEN KHALFALLAH Hela ItimAsrScoVdf" userId="d55be94f-4073-46ba-88ef-465599598fde" providerId="ADAL" clId="{95D44BD7-FC8D-4C7D-AFD0-C50903788458}" dt="2023-04-19T20:04:54.840" v="4151" actId="26606"/>
          <ac:spMkLst>
            <pc:docMk/>
            <pc:sldMk cId="3744112048" sldId="330"/>
            <ac:spMk id="19" creationId="{CE3481C2-7D85-41B3-B6B9-112611C44CF1}"/>
          </ac:spMkLst>
        </pc:spChg>
        <pc:spChg chg="add del">
          <ac:chgData name="BEN KHALFALLAH Hela ItimAsrScoVdf" userId="d55be94f-4073-46ba-88ef-465599598fde" providerId="ADAL" clId="{95D44BD7-FC8D-4C7D-AFD0-C50903788458}" dt="2023-04-19T20:05:04.394" v="4155" actId="26606"/>
          <ac:spMkLst>
            <pc:docMk/>
            <pc:sldMk cId="3744112048" sldId="330"/>
            <ac:spMk id="20" creationId="{A9F5721A-F8DC-48CD-90C9-4C04EB3ADCCC}"/>
          </ac:spMkLst>
        </pc:spChg>
        <pc:spChg chg="add del">
          <ac:chgData name="BEN KHALFALLAH Hela ItimAsrScoVdf" userId="d55be94f-4073-46ba-88ef-465599598fde" providerId="ADAL" clId="{95D44BD7-FC8D-4C7D-AFD0-C50903788458}" dt="2023-04-19T20:04:54.840" v="4151" actId="26606"/>
          <ac:spMkLst>
            <pc:docMk/>
            <pc:sldMk cId="3744112048" sldId="330"/>
            <ac:spMk id="21" creationId="{107ED842-BAD7-4A40-80A9-8F49EF7E00BB}"/>
          </ac:spMkLst>
        </pc:spChg>
        <pc:spChg chg="add del">
          <ac:chgData name="BEN KHALFALLAH Hela ItimAsrScoVdf" userId="d55be94f-4073-46ba-88ef-465599598fde" providerId="ADAL" clId="{95D44BD7-FC8D-4C7D-AFD0-C50903788458}" dt="2023-04-19T20:04:54.840" v="4151" actId="26606"/>
          <ac:spMkLst>
            <pc:docMk/>
            <pc:sldMk cId="3744112048" sldId="330"/>
            <ac:spMk id="23" creationId="{A9B445F8-7E74-4B6D-AED1-6CC9248A129C}"/>
          </ac:spMkLst>
        </pc:spChg>
        <pc:spChg chg="add mod">
          <ac:chgData name="BEN KHALFALLAH Hela ItimAsrScoVdf" userId="d55be94f-4073-46ba-88ef-465599598fde" providerId="ADAL" clId="{95D44BD7-FC8D-4C7D-AFD0-C50903788458}" dt="2023-04-19T20:12:27.890" v="4333" actId="1076"/>
          <ac:spMkLst>
            <pc:docMk/>
            <pc:sldMk cId="3744112048" sldId="330"/>
            <ac:spMk id="24" creationId="{DB87DD84-48E2-44AC-BA0A-B42757443821}"/>
          </ac:spMkLst>
        </pc:spChg>
        <pc:spChg chg="add del mod">
          <ac:chgData name="BEN KHALFALLAH Hela ItimAsrScoVdf" userId="d55be94f-4073-46ba-88ef-465599598fde" providerId="ADAL" clId="{95D44BD7-FC8D-4C7D-AFD0-C50903788458}" dt="2023-04-19T20:06:33.030" v="4206" actId="478"/>
          <ac:spMkLst>
            <pc:docMk/>
            <pc:sldMk cId="3744112048" sldId="330"/>
            <ac:spMk id="26" creationId="{A77A9FBE-0E2B-492D-8C2B-8ABF45F7722F}"/>
          </ac:spMkLst>
        </pc:spChg>
        <pc:spChg chg="add del mod">
          <ac:chgData name="BEN KHALFALLAH Hela ItimAsrScoVdf" userId="d55be94f-4073-46ba-88ef-465599598fde" providerId="ADAL" clId="{95D44BD7-FC8D-4C7D-AFD0-C50903788458}" dt="2023-04-19T20:11:55.649" v="4326" actId="21"/>
          <ac:spMkLst>
            <pc:docMk/>
            <pc:sldMk cId="3744112048" sldId="330"/>
            <ac:spMk id="27" creationId="{F89B2D03-D269-4222-8EF7-2ED376B0BD28}"/>
          </ac:spMkLst>
        </pc:spChg>
        <pc:spChg chg="add mod">
          <ac:chgData name="BEN KHALFALLAH Hela ItimAsrScoVdf" userId="d55be94f-4073-46ba-88ef-465599598fde" providerId="ADAL" clId="{95D44BD7-FC8D-4C7D-AFD0-C50903788458}" dt="2023-04-19T20:14:06.885" v="4394" actId="1035"/>
          <ac:spMkLst>
            <pc:docMk/>
            <pc:sldMk cId="3744112048" sldId="330"/>
            <ac:spMk id="30" creationId="{7CC47C28-D658-4E8D-8674-BEDD282F9166}"/>
          </ac:spMkLst>
        </pc:spChg>
        <pc:spChg chg="add mod">
          <ac:chgData name="BEN KHALFALLAH Hela ItimAsrScoVdf" userId="d55be94f-4073-46ba-88ef-465599598fde" providerId="ADAL" clId="{95D44BD7-FC8D-4C7D-AFD0-C50903788458}" dt="2023-04-19T20:14:06.885" v="4394" actId="1035"/>
          <ac:spMkLst>
            <pc:docMk/>
            <pc:sldMk cId="3744112048" sldId="330"/>
            <ac:spMk id="33" creationId="{C04CAB0C-B107-481C-97D9-A5D8B9918C08}"/>
          </ac:spMkLst>
        </pc:spChg>
        <pc:spChg chg="add mod">
          <ac:chgData name="BEN KHALFALLAH Hela ItimAsrScoVdf" userId="d55be94f-4073-46ba-88ef-465599598fde" providerId="ADAL" clId="{95D44BD7-FC8D-4C7D-AFD0-C50903788458}" dt="2023-04-19T20:13:30.117" v="4376" actId="207"/>
          <ac:spMkLst>
            <pc:docMk/>
            <pc:sldMk cId="3744112048" sldId="330"/>
            <ac:spMk id="35" creationId="{A3B3E7A3-B5B3-434B-8245-B490538C2EEF}"/>
          </ac:spMkLst>
        </pc:spChg>
        <pc:picChg chg="add del mod ord modCrop">
          <ac:chgData name="BEN KHALFALLAH Hela ItimAsrScoVdf" userId="d55be94f-4073-46ba-88ef-465599598fde" providerId="ADAL" clId="{95D44BD7-FC8D-4C7D-AFD0-C50903788458}" dt="2023-04-19T20:08:55.488" v="4285" actId="478"/>
          <ac:picMkLst>
            <pc:docMk/>
            <pc:sldMk cId="3744112048" sldId="330"/>
            <ac:picMk id="5" creationId="{E28367F9-EEB9-4FE4-8FED-A43AFFC75F26}"/>
          </ac:picMkLst>
        </pc:picChg>
        <pc:picChg chg="add mod ord">
          <ac:chgData name="BEN KHALFALLAH Hela ItimAsrScoVdf" userId="d55be94f-4073-46ba-88ef-465599598fde" providerId="ADAL" clId="{95D44BD7-FC8D-4C7D-AFD0-C50903788458}" dt="2023-04-19T20:12:19.630" v="4331" actId="553"/>
          <ac:picMkLst>
            <pc:docMk/>
            <pc:sldMk cId="3744112048" sldId="330"/>
            <ac:picMk id="10" creationId="{12AB9A9E-2742-4D14-9B4D-0F16B8724F4C}"/>
          </ac:picMkLst>
        </pc:picChg>
        <pc:picChg chg="add mod ord">
          <ac:chgData name="BEN KHALFALLAH Hela ItimAsrScoVdf" userId="d55be94f-4073-46ba-88ef-465599598fde" providerId="ADAL" clId="{95D44BD7-FC8D-4C7D-AFD0-C50903788458}" dt="2023-04-19T20:12:22.285" v="4332" actId="465"/>
          <ac:picMkLst>
            <pc:docMk/>
            <pc:sldMk cId="3744112048" sldId="330"/>
            <ac:picMk id="12" creationId="{440D5425-D07B-41BB-BE2C-63DDEECA2CAE}"/>
          </ac:picMkLst>
        </pc:picChg>
        <pc:picChg chg="add del mod ord modCrop">
          <ac:chgData name="BEN KHALFALLAH Hela ItimAsrScoVdf" userId="d55be94f-4073-46ba-88ef-465599598fde" providerId="ADAL" clId="{95D44BD7-FC8D-4C7D-AFD0-C50903788458}" dt="2023-04-19T20:11:55.649" v="4326" actId="21"/>
          <ac:picMkLst>
            <pc:docMk/>
            <pc:sldMk cId="3744112048" sldId="330"/>
            <ac:picMk id="14" creationId="{1096C91F-4889-49F0-BE6A-2421C5A06CE9}"/>
          </ac:picMkLst>
        </pc:picChg>
        <pc:picChg chg="add mod">
          <ac:chgData name="BEN KHALFALLAH Hela ItimAsrScoVdf" userId="d55be94f-4073-46ba-88ef-465599598fde" providerId="ADAL" clId="{95D44BD7-FC8D-4C7D-AFD0-C50903788458}" dt="2023-04-19T20:14:06.885" v="4394" actId="1035"/>
          <ac:picMkLst>
            <pc:docMk/>
            <pc:sldMk cId="3744112048" sldId="330"/>
            <ac:picMk id="29" creationId="{A9D322CF-D79B-4C4F-8638-0CCF778A5BEF}"/>
          </ac:picMkLst>
        </pc:picChg>
        <pc:picChg chg="add mod">
          <ac:chgData name="BEN KHALFALLAH Hela ItimAsrScoVdf" userId="d55be94f-4073-46ba-88ef-465599598fde" providerId="ADAL" clId="{95D44BD7-FC8D-4C7D-AFD0-C50903788458}" dt="2023-04-19T20:14:06.885" v="4394" actId="1035"/>
          <ac:picMkLst>
            <pc:docMk/>
            <pc:sldMk cId="3744112048" sldId="330"/>
            <ac:picMk id="32" creationId="{D655E3E5-9F18-43B7-A6F7-884999F15482}"/>
          </ac:picMkLst>
        </pc:picChg>
        <pc:picChg chg="add mod">
          <ac:chgData name="BEN KHALFALLAH Hela ItimAsrScoVdf" userId="d55be94f-4073-46ba-88ef-465599598fde" providerId="ADAL" clId="{95D44BD7-FC8D-4C7D-AFD0-C50903788458}" dt="2023-04-19T20:12:19.630" v="4331" actId="553"/>
          <ac:picMkLst>
            <pc:docMk/>
            <pc:sldMk cId="3744112048" sldId="330"/>
            <ac:picMk id="34" creationId="{EAF0DC55-CDE0-4673-AFE2-2037E598DB4E}"/>
          </ac:picMkLst>
        </pc:picChg>
        <pc:cxnChg chg="add del">
          <ac:chgData name="BEN KHALFALLAH Hela ItimAsrScoVdf" userId="d55be94f-4073-46ba-88ef-465599598fde" providerId="ADAL" clId="{95D44BD7-FC8D-4C7D-AFD0-C50903788458}" dt="2023-04-19T20:04:11.917" v="4144" actId="26606"/>
          <ac:cxnSpMkLst>
            <pc:docMk/>
            <pc:sldMk cId="3744112048" sldId="330"/>
            <ac:cxnSpMk id="17" creationId="{920FB216-68C6-4BA4-BE3A-D150792A21A0}"/>
          </ac:cxnSpMkLst>
        </pc:cxnChg>
        <pc:cxnChg chg="add del">
          <ac:chgData name="BEN KHALFALLAH Hela ItimAsrScoVdf" userId="d55be94f-4073-46ba-88ef-465599598fde" providerId="ADAL" clId="{95D44BD7-FC8D-4C7D-AFD0-C50903788458}" dt="2023-04-19T20:05:04.394" v="4155" actId="26606"/>
          <ac:cxnSpMkLst>
            <pc:docMk/>
            <pc:sldMk cId="3744112048" sldId="330"/>
            <ac:cxnSpMk id="22" creationId="{2F476F63-EF0E-40D3-B666-F4F49027F7AA}"/>
          </ac:cxnSpMkLst>
        </pc:cxnChg>
        <pc:cxnChg chg="add del">
          <ac:chgData name="BEN KHALFALLAH Hela ItimAsrScoVdf" userId="d55be94f-4073-46ba-88ef-465599598fde" providerId="ADAL" clId="{95D44BD7-FC8D-4C7D-AFD0-C50903788458}" dt="2023-04-19T20:04:54.840" v="4151" actId="26606"/>
          <ac:cxnSpMkLst>
            <pc:docMk/>
            <pc:sldMk cId="3744112048" sldId="330"/>
            <ac:cxnSpMk id="25" creationId="{8FFDAE42-C147-48AE-B7B8-AD5C540B62E7}"/>
          </ac:cxnSpMkLst>
        </pc:cxnChg>
      </pc:sldChg>
      <pc:sldChg chg="addSp delSp modSp new mod setBg modClrScheme chgLayout">
        <pc:chgData name="BEN KHALFALLAH Hela ItimAsrScoVdf" userId="d55be94f-4073-46ba-88ef-465599598fde" providerId="ADAL" clId="{95D44BD7-FC8D-4C7D-AFD0-C50903788458}" dt="2023-04-19T19:53:25.755" v="4080" actId="20577"/>
        <pc:sldMkLst>
          <pc:docMk/>
          <pc:sldMk cId="1251873529" sldId="331"/>
        </pc:sldMkLst>
        <pc:spChg chg="mod ord">
          <ac:chgData name="BEN KHALFALLAH Hela ItimAsrScoVdf" userId="d55be94f-4073-46ba-88ef-465599598fde" providerId="ADAL" clId="{95D44BD7-FC8D-4C7D-AFD0-C50903788458}" dt="2023-04-19T19:53:02.770" v="4078"/>
          <ac:spMkLst>
            <pc:docMk/>
            <pc:sldMk cId="1251873529" sldId="331"/>
            <ac:spMk id="2" creationId="{EC944201-A9E2-4C17-806E-F0A30C482D4F}"/>
          </ac:spMkLst>
        </pc:spChg>
        <pc:spChg chg="add mod ord">
          <ac:chgData name="BEN KHALFALLAH Hela ItimAsrScoVdf" userId="d55be94f-4073-46ba-88ef-465599598fde" providerId="ADAL" clId="{95D44BD7-FC8D-4C7D-AFD0-C50903788458}" dt="2023-04-19T19:53:25.755" v="4080" actId="20577"/>
          <ac:spMkLst>
            <pc:docMk/>
            <pc:sldMk cId="1251873529" sldId="331"/>
            <ac:spMk id="3" creationId="{C1ACB7FA-32CE-403C-9383-9658C57E57A5}"/>
          </ac:spMkLst>
        </pc:spChg>
        <pc:spChg chg="add del mod">
          <ac:chgData name="BEN KHALFALLAH Hela ItimAsrScoVdf" userId="d55be94f-4073-46ba-88ef-465599598fde" providerId="ADAL" clId="{95D44BD7-FC8D-4C7D-AFD0-C50903788458}" dt="2023-04-19T19:45:58.216" v="3998" actId="478"/>
          <ac:spMkLst>
            <pc:docMk/>
            <pc:sldMk cId="1251873529" sldId="331"/>
            <ac:spMk id="5" creationId="{F4B5E3A6-9661-44A2-8CA3-D4DD4C59E566}"/>
          </ac:spMkLst>
        </pc:spChg>
        <pc:spChg chg="add del mod">
          <ac:chgData name="BEN KHALFALLAH Hela ItimAsrScoVdf" userId="d55be94f-4073-46ba-88ef-465599598fde" providerId="ADAL" clId="{95D44BD7-FC8D-4C7D-AFD0-C50903788458}" dt="2023-04-19T19:46:01.071" v="4001" actId="478"/>
          <ac:spMkLst>
            <pc:docMk/>
            <pc:sldMk cId="1251873529" sldId="331"/>
            <ac:spMk id="7" creationId="{3A1633E0-2EDA-485E-971B-8CEC7805C9B3}"/>
          </ac:spMkLst>
        </pc:spChg>
        <pc:spChg chg="add del mod">
          <ac:chgData name="BEN KHALFALLAH Hela ItimAsrScoVdf" userId="d55be94f-4073-46ba-88ef-465599598fde" providerId="ADAL" clId="{95D44BD7-FC8D-4C7D-AFD0-C50903788458}" dt="2023-04-19T19:46:20.672" v="4006" actId="478"/>
          <ac:spMkLst>
            <pc:docMk/>
            <pc:sldMk cId="1251873529" sldId="331"/>
            <ac:spMk id="9" creationId="{F255AEED-CF62-4F3E-BAC4-2309DEB7A4B3}"/>
          </ac:spMkLst>
        </pc:spChg>
        <pc:spChg chg="add del">
          <ac:chgData name="BEN KHALFALLAH Hela ItimAsrScoVdf" userId="d55be94f-4073-46ba-88ef-465599598fde" providerId="ADAL" clId="{95D44BD7-FC8D-4C7D-AFD0-C50903788458}" dt="2023-04-19T19:46:31.344" v="4008" actId="22"/>
          <ac:spMkLst>
            <pc:docMk/>
            <pc:sldMk cId="1251873529" sldId="331"/>
            <ac:spMk id="11" creationId="{1955B0E2-B97A-449B-9A2E-706070117970}"/>
          </ac:spMkLst>
        </pc:spChg>
        <pc:spChg chg="add del mod">
          <ac:chgData name="BEN KHALFALLAH Hela ItimAsrScoVdf" userId="d55be94f-4073-46ba-88ef-465599598fde" providerId="ADAL" clId="{95D44BD7-FC8D-4C7D-AFD0-C50903788458}" dt="2023-04-19T19:47:35.199" v="4028" actId="21"/>
          <ac:spMkLst>
            <pc:docMk/>
            <pc:sldMk cId="1251873529" sldId="331"/>
            <ac:spMk id="13" creationId="{BCC1BC6E-EA61-46E6-85A4-9D943FF654F3}"/>
          </ac:spMkLst>
        </pc:spChg>
        <pc:spChg chg="add del mod">
          <ac:chgData name="BEN KHALFALLAH Hela ItimAsrScoVdf" userId="d55be94f-4073-46ba-88ef-465599598fde" providerId="ADAL" clId="{95D44BD7-FC8D-4C7D-AFD0-C50903788458}" dt="2023-04-19T19:48:37.756" v="4041" actId="21"/>
          <ac:spMkLst>
            <pc:docMk/>
            <pc:sldMk cId="1251873529" sldId="331"/>
            <ac:spMk id="16" creationId="{ADE9C3A1-791C-4F19-846C-27183B19B70A}"/>
          </ac:spMkLst>
        </pc:spChg>
        <pc:spChg chg="add mod">
          <ac:chgData name="BEN KHALFALLAH Hela ItimAsrScoVdf" userId="d55be94f-4073-46ba-88ef-465599598fde" providerId="ADAL" clId="{95D44BD7-FC8D-4C7D-AFD0-C50903788458}" dt="2023-04-19T19:48:53.658" v="4051"/>
          <ac:spMkLst>
            <pc:docMk/>
            <pc:sldMk cId="1251873529" sldId="331"/>
            <ac:spMk id="19" creationId="{DE693F1E-65BA-4C99-9F3E-57BD7105D8D5}"/>
          </ac:spMkLst>
        </pc:spChg>
        <pc:picChg chg="add del mod">
          <ac:chgData name="BEN KHALFALLAH Hela ItimAsrScoVdf" userId="d55be94f-4073-46ba-88ef-465599598fde" providerId="ADAL" clId="{95D44BD7-FC8D-4C7D-AFD0-C50903788458}" dt="2023-04-19T19:48:31.395" v="4038" actId="478"/>
          <ac:picMkLst>
            <pc:docMk/>
            <pc:sldMk cId="1251873529" sldId="331"/>
            <ac:picMk id="15" creationId="{4A24001D-7619-4A5B-8D15-B728CBDF5BF6}"/>
          </ac:picMkLst>
        </pc:picChg>
        <pc:picChg chg="add mod">
          <ac:chgData name="BEN KHALFALLAH Hela ItimAsrScoVdf" userId="d55be94f-4073-46ba-88ef-465599598fde" providerId="ADAL" clId="{95D44BD7-FC8D-4C7D-AFD0-C50903788458}" dt="2023-04-19T19:48:54.466" v="4052" actId="27614"/>
          <ac:picMkLst>
            <pc:docMk/>
            <pc:sldMk cId="1251873529" sldId="331"/>
            <ac:picMk id="18" creationId="{8EE4D118-AFC8-46CA-A9CD-598B6F35A027}"/>
          </ac:picMkLst>
        </pc:picChg>
      </pc:sldChg>
      <pc:sldChg chg="addSp delSp modSp new mod setBg">
        <pc:chgData name="BEN KHALFALLAH Hela ItimAsrScoVdf" userId="d55be94f-4073-46ba-88ef-465599598fde" providerId="ADAL" clId="{95D44BD7-FC8D-4C7D-AFD0-C50903788458}" dt="2023-04-19T19:59:03.792" v="4133" actId="554"/>
        <pc:sldMkLst>
          <pc:docMk/>
          <pc:sldMk cId="1080767214" sldId="332"/>
        </pc:sldMkLst>
        <pc:spChg chg="mod">
          <ac:chgData name="BEN KHALFALLAH Hela ItimAsrScoVdf" userId="d55be94f-4073-46ba-88ef-465599598fde" providerId="ADAL" clId="{95D44BD7-FC8D-4C7D-AFD0-C50903788458}" dt="2023-04-19T19:58:19.602" v="4125" actId="26606"/>
          <ac:spMkLst>
            <pc:docMk/>
            <pc:sldMk cId="1080767214" sldId="332"/>
            <ac:spMk id="2" creationId="{043C1289-66D3-49FA-862A-16F7D0547962}"/>
          </ac:spMkLst>
        </pc:spChg>
        <pc:spChg chg="del">
          <ac:chgData name="BEN KHALFALLAH Hela ItimAsrScoVdf" userId="d55be94f-4073-46ba-88ef-465599598fde" providerId="ADAL" clId="{95D44BD7-FC8D-4C7D-AFD0-C50903788458}" dt="2023-04-19T19:57:23.494" v="4119" actId="478"/>
          <ac:spMkLst>
            <pc:docMk/>
            <pc:sldMk cId="1080767214" sldId="332"/>
            <ac:spMk id="3" creationId="{BFE597BE-8921-42C4-9C82-59DC467E07E9}"/>
          </ac:spMkLst>
        </pc:spChg>
        <pc:spChg chg="add">
          <ac:chgData name="BEN KHALFALLAH Hela ItimAsrScoVdf" userId="d55be94f-4073-46ba-88ef-465599598fde" providerId="ADAL" clId="{95D44BD7-FC8D-4C7D-AFD0-C50903788458}" dt="2023-04-19T19:58:19.602" v="4125" actId="26606"/>
          <ac:spMkLst>
            <pc:docMk/>
            <pc:sldMk cId="1080767214" sldId="332"/>
            <ac:spMk id="61449" creationId="{AB832D16-7558-4209-B5E6-60CFB7383EB6}"/>
          </ac:spMkLst>
        </pc:spChg>
        <pc:spChg chg="add">
          <ac:chgData name="BEN KHALFALLAH Hela ItimAsrScoVdf" userId="d55be94f-4073-46ba-88ef-465599598fde" providerId="ADAL" clId="{95D44BD7-FC8D-4C7D-AFD0-C50903788458}" dt="2023-04-19T19:58:19.602" v="4125" actId="26606"/>
          <ac:spMkLst>
            <pc:docMk/>
            <pc:sldMk cId="1080767214" sldId="332"/>
            <ac:spMk id="61451" creationId="{0B201792-59B9-4FE8-9B2A-7F7A5AED030D}"/>
          </ac:spMkLst>
        </pc:spChg>
        <pc:spChg chg="add">
          <ac:chgData name="BEN KHALFALLAH Hela ItimAsrScoVdf" userId="d55be94f-4073-46ba-88ef-465599598fde" providerId="ADAL" clId="{95D44BD7-FC8D-4C7D-AFD0-C50903788458}" dt="2023-04-19T19:58:19.602" v="4125" actId="26606"/>
          <ac:spMkLst>
            <pc:docMk/>
            <pc:sldMk cId="1080767214" sldId="332"/>
            <ac:spMk id="61455" creationId="{FA4CECB3-C22E-4C8B-BAF3-FF4CF5B40DBA}"/>
          </ac:spMkLst>
        </pc:spChg>
        <pc:spChg chg="add">
          <ac:chgData name="BEN KHALFALLAH Hela ItimAsrScoVdf" userId="d55be94f-4073-46ba-88ef-465599598fde" providerId="ADAL" clId="{95D44BD7-FC8D-4C7D-AFD0-C50903788458}" dt="2023-04-19T19:58:19.602" v="4125" actId="26606"/>
          <ac:spMkLst>
            <pc:docMk/>
            <pc:sldMk cId="1080767214" sldId="332"/>
            <ac:spMk id="61457" creationId="{B267D0C5-73F7-42FF-B095-8F1E57AD9568}"/>
          </ac:spMkLst>
        </pc:spChg>
        <pc:picChg chg="add del mod ord">
          <ac:chgData name="BEN KHALFALLAH Hela ItimAsrScoVdf" userId="d55be94f-4073-46ba-88ef-465599598fde" providerId="ADAL" clId="{95D44BD7-FC8D-4C7D-AFD0-C50903788458}" dt="2023-04-19T19:58:23.252" v="4126" actId="21"/>
          <ac:picMkLst>
            <pc:docMk/>
            <pc:sldMk cId="1080767214" sldId="332"/>
            <ac:picMk id="5" creationId="{577284F6-A71E-4C90-BF86-FB6F6482D5D2}"/>
          </ac:picMkLst>
        </pc:picChg>
        <pc:picChg chg="add mod">
          <ac:chgData name="BEN KHALFALLAH Hela ItimAsrScoVdf" userId="d55be94f-4073-46ba-88ef-465599598fde" providerId="ADAL" clId="{95D44BD7-FC8D-4C7D-AFD0-C50903788458}" dt="2023-04-19T19:59:03.792" v="4133" actId="554"/>
          <ac:picMkLst>
            <pc:docMk/>
            <pc:sldMk cId="1080767214" sldId="332"/>
            <ac:picMk id="16" creationId="{928FE72B-C98F-4B1D-BF6E-247BCF945462}"/>
          </ac:picMkLst>
        </pc:picChg>
        <pc:picChg chg="add mod">
          <ac:chgData name="BEN KHALFALLAH Hela ItimAsrScoVdf" userId="d55be94f-4073-46ba-88ef-465599598fde" providerId="ADAL" clId="{95D44BD7-FC8D-4C7D-AFD0-C50903788458}" dt="2023-04-19T19:58:45.414" v="4131" actId="12788"/>
          <ac:picMkLst>
            <pc:docMk/>
            <pc:sldMk cId="1080767214" sldId="332"/>
            <ac:picMk id="61442" creationId="{8D1FC634-8B21-4529-9101-3FEE39043A0E}"/>
          </ac:picMkLst>
        </pc:picChg>
        <pc:picChg chg="add mod">
          <ac:chgData name="BEN KHALFALLAH Hela ItimAsrScoVdf" userId="d55be94f-4073-46ba-88ef-465599598fde" providerId="ADAL" clId="{95D44BD7-FC8D-4C7D-AFD0-C50903788458}" dt="2023-04-19T19:59:03.792" v="4133" actId="554"/>
          <ac:picMkLst>
            <pc:docMk/>
            <pc:sldMk cId="1080767214" sldId="332"/>
            <ac:picMk id="61444" creationId="{C1D6ADE7-7A13-447F-95CE-ECC5D1CD4D14}"/>
          </ac:picMkLst>
        </pc:picChg>
        <pc:cxnChg chg="add">
          <ac:chgData name="BEN KHALFALLAH Hela ItimAsrScoVdf" userId="d55be94f-4073-46ba-88ef-465599598fde" providerId="ADAL" clId="{95D44BD7-FC8D-4C7D-AFD0-C50903788458}" dt="2023-04-19T19:58:19.602" v="4125" actId="26606"/>
          <ac:cxnSpMkLst>
            <pc:docMk/>
            <pc:sldMk cId="1080767214" sldId="332"/>
            <ac:cxnSpMk id="61453" creationId="{461931C1-E9DE-4D66-831E-9ABDF1574871}"/>
          </ac:cxnSpMkLst>
        </pc:cxnChg>
        <pc:cxnChg chg="add">
          <ac:chgData name="BEN KHALFALLAH Hela ItimAsrScoVdf" userId="d55be94f-4073-46ba-88ef-465599598fde" providerId="ADAL" clId="{95D44BD7-FC8D-4C7D-AFD0-C50903788458}" dt="2023-04-19T19:58:19.602" v="4125" actId="26606"/>
          <ac:cxnSpMkLst>
            <pc:docMk/>
            <pc:sldMk cId="1080767214" sldId="332"/>
            <ac:cxnSpMk id="61459" creationId="{8E17E5BA-9A68-4F5E-8C0E-C94E4402B23A}"/>
          </ac:cxnSpMkLst>
        </pc:cxnChg>
        <pc:cxnChg chg="add">
          <ac:chgData name="BEN KHALFALLAH Hela ItimAsrScoVdf" userId="d55be94f-4073-46ba-88ef-465599598fde" providerId="ADAL" clId="{95D44BD7-FC8D-4C7D-AFD0-C50903788458}" dt="2023-04-19T19:58:19.602" v="4125" actId="26606"/>
          <ac:cxnSpMkLst>
            <pc:docMk/>
            <pc:sldMk cId="1080767214" sldId="332"/>
            <ac:cxnSpMk id="61461" creationId="{214C73F2-6925-4D25-B019-A2AAF3B39FF8}"/>
          </ac:cxnSpMkLst>
        </pc:cxnChg>
        <pc:cxnChg chg="add">
          <ac:chgData name="BEN KHALFALLAH Hela ItimAsrScoVdf" userId="d55be94f-4073-46ba-88ef-465599598fde" providerId="ADAL" clId="{95D44BD7-FC8D-4C7D-AFD0-C50903788458}" dt="2023-04-19T19:58:19.602" v="4125" actId="26606"/>
          <ac:cxnSpMkLst>
            <pc:docMk/>
            <pc:sldMk cId="1080767214" sldId="332"/>
            <ac:cxnSpMk id="61463" creationId="{0F24C92C-BD4D-4E7A-A2A2-38D6CE2C9C59}"/>
          </ac:cxnSpMkLst>
        </pc:cxnChg>
      </pc:sldChg>
      <pc:sldChg chg="addSp delSp modSp new mod setBg">
        <pc:chgData name="BEN KHALFALLAH Hela ItimAsrScoVdf" userId="d55be94f-4073-46ba-88ef-465599598fde" providerId="ADAL" clId="{95D44BD7-FC8D-4C7D-AFD0-C50903788458}" dt="2023-04-19T21:11:46.157" v="4877" actId="108"/>
        <pc:sldMkLst>
          <pc:docMk/>
          <pc:sldMk cId="553337853" sldId="333"/>
        </pc:sldMkLst>
        <pc:spChg chg="mod">
          <ac:chgData name="BEN KHALFALLAH Hela ItimAsrScoVdf" userId="d55be94f-4073-46ba-88ef-465599598fde" providerId="ADAL" clId="{95D44BD7-FC8D-4C7D-AFD0-C50903788458}" dt="2023-04-19T21:11:24.661" v="4876" actId="255"/>
          <ac:spMkLst>
            <pc:docMk/>
            <pc:sldMk cId="553337853" sldId="333"/>
            <ac:spMk id="2" creationId="{F038B1D7-BB03-4C08-9367-EE1A30240F2A}"/>
          </ac:spMkLst>
        </pc:spChg>
        <pc:spChg chg="add del">
          <ac:chgData name="BEN KHALFALLAH Hela ItimAsrScoVdf" userId="d55be94f-4073-46ba-88ef-465599598fde" providerId="ADAL" clId="{95D44BD7-FC8D-4C7D-AFD0-C50903788458}" dt="2023-04-19T21:09:56.114" v="4836" actId="26606"/>
          <ac:spMkLst>
            <pc:docMk/>
            <pc:sldMk cId="553337853" sldId="333"/>
            <ac:spMk id="6151" creationId="{8CD2B798-7994-4548-A2BE-4AEF9C1A5FAE}"/>
          </ac:spMkLst>
        </pc:spChg>
        <pc:spChg chg="add del">
          <ac:chgData name="BEN KHALFALLAH Hela ItimAsrScoVdf" userId="d55be94f-4073-46ba-88ef-465599598fde" providerId="ADAL" clId="{95D44BD7-FC8D-4C7D-AFD0-C50903788458}" dt="2023-04-19T21:09:56.114" v="4836" actId="26606"/>
          <ac:spMkLst>
            <pc:docMk/>
            <pc:sldMk cId="553337853" sldId="333"/>
            <ac:spMk id="6153" creationId="{E6162320-3B67-42BB-AF9D-939326E6489E}"/>
          </ac:spMkLst>
        </pc:spChg>
        <pc:spChg chg="add del">
          <ac:chgData name="BEN KHALFALLAH Hela ItimAsrScoVdf" userId="d55be94f-4073-46ba-88ef-465599598fde" providerId="ADAL" clId="{95D44BD7-FC8D-4C7D-AFD0-C50903788458}" dt="2023-04-19T21:09:56.114" v="4836" actId="26606"/>
          <ac:spMkLst>
            <pc:docMk/>
            <pc:sldMk cId="553337853" sldId="333"/>
            <ac:spMk id="6157" creationId="{774A886E-E8EF-48CC-8764-20EAE4538CB7}"/>
          </ac:spMkLst>
        </pc:spChg>
        <pc:spChg chg="add del">
          <ac:chgData name="BEN KHALFALLAH Hela ItimAsrScoVdf" userId="d55be94f-4073-46ba-88ef-465599598fde" providerId="ADAL" clId="{95D44BD7-FC8D-4C7D-AFD0-C50903788458}" dt="2023-04-19T21:11:07.162" v="4875" actId="26606"/>
          <ac:spMkLst>
            <pc:docMk/>
            <pc:sldMk cId="553337853" sldId="333"/>
            <ac:spMk id="6161" creationId="{3A8EC506-B1DA-46A1-B44D-774E68468E13}"/>
          </ac:spMkLst>
        </pc:spChg>
        <pc:spChg chg="add del">
          <ac:chgData name="BEN KHALFALLAH Hela ItimAsrScoVdf" userId="d55be94f-4073-46ba-88ef-465599598fde" providerId="ADAL" clId="{95D44BD7-FC8D-4C7D-AFD0-C50903788458}" dt="2023-04-19T21:11:07.162" v="4875" actId="26606"/>
          <ac:spMkLst>
            <pc:docMk/>
            <pc:sldMk cId="553337853" sldId="333"/>
            <ac:spMk id="6162" creationId="{BFF30785-305E-45D7-984F-5AA93D3CA561}"/>
          </ac:spMkLst>
        </pc:spChg>
        <pc:spChg chg="add del">
          <ac:chgData name="BEN KHALFALLAH Hela ItimAsrScoVdf" userId="d55be94f-4073-46ba-88ef-465599598fde" providerId="ADAL" clId="{95D44BD7-FC8D-4C7D-AFD0-C50903788458}" dt="2023-04-19T21:11:07.162" v="4875" actId="26606"/>
          <ac:spMkLst>
            <pc:docMk/>
            <pc:sldMk cId="553337853" sldId="333"/>
            <ac:spMk id="6164" creationId="{CA73784B-AC76-4BAD-93AF-C72D0EDFD715}"/>
          </ac:spMkLst>
        </pc:spChg>
        <pc:spChg chg="add del">
          <ac:chgData name="BEN KHALFALLAH Hela ItimAsrScoVdf" userId="d55be94f-4073-46ba-88ef-465599598fde" providerId="ADAL" clId="{95D44BD7-FC8D-4C7D-AFD0-C50903788458}" dt="2023-04-19T21:10:40.675" v="4868" actId="26606"/>
          <ac:spMkLst>
            <pc:docMk/>
            <pc:sldMk cId="553337853" sldId="333"/>
            <ac:spMk id="6170" creationId="{3A8EC506-B1DA-46A1-B44D-774E68468E13}"/>
          </ac:spMkLst>
        </pc:spChg>
        <pc:spChg chg="add del">
          <ac:chgData name="BEN KHALFALLAH Hela ItimAsrScoVdf" userId="d55be94f-4073-46ba-88ef-465599598fde" providerId="ADAL" clId="{95D44BD7-FC8D-4C7D-AFD0-C50903788458}" dt="2023-04-19T21:10:40.675" v="4868" actId="26606"/>
          <ac:spMkLst>
            <pc:docMk/>
            <pc:sldMk cId="553337853" sldId="333"/>
            <ac:spMk id="6172" creationId="{BFF30785-305E-45D7-984F-5AA93D3CA561}"/>
          </ac:spMkLst>
        </pc:spChg>
        <pc:spChg chg="add del">
          <ac:chgData name="BEN KHALFALLAH Hela ItimAsrScoVdf" userId="d55be94f-4073-46ba-88ef-465599598fde" providerId="ADAL" clId="{95D44BD7-FC8D-4C7D-AFD0-C50903788458}" dt="2023-04-19T21:10:40.675" v="4868" actId="26606"/>
          <ac:spMkLst>
            <pc:docMk/>
            <pc:sldMk cId="553337853" sldId="333"/>
            <ac:spMk id="6176" creationId="{CA73784B-AC76-4BAD-93AF-C72D0EDFD715}"/>
          </ac:spMkLst>
        </pc:spChg>
        <pc:spChg chg="add del">
          <ac:chgData name="BEN KHALFALLAH Hela ItimAsrScoVdf" userId="d55be94f-4073-46ba-88ef-465599598fde" providerId="ADAL" clId="{95D44BD7-FC8D-4C7D-AFD0-C50903788458}" dt="2023-04-19T21:10:43.560" v="4870" actId="26606"/>
          <ac:spMkLst>
            <pc:docMk/>
            <pc:sldMk cId="553337853" sldId="333"/>
            <ac:spMk id="6180" creationId="{8CD2B798-7994-4548-A2BE-4AEF9C1A5FAE}"/>
          </ac:spMkLst>
        </pc:spChg>
        <pc:spChg chg="add del">
          <ac:chgData name="BEN KHALFALLAH Hela ItimAsrScoVdf" userId="d55be94f-4073-46ba-88ef-465599598fde" providerId="ADAL" clId="{95D44BD7-FC8D-4C7D-AFD0-C50903788458}" dt="2023-04-19T21:10:43.560" v="4870" actId="26606"/>
          <ac:spMkLst>
            <pc:docMk/>
            <pc:sldMk cId="553337853" sldId="333"/>
            <ac:spMk id="6181" creationId="{E6162320-3B67-42BB-AF9D-939326E6489E}"/>
          </ac:spMkLst>
        </pc:spChg>
        <pc:spChg chg="add del">
          <ac:chgData name="BEN KHALFALLAH Hela ItimAsrScoVdf" userId="d55be94f-4073-46ba-88ef-465599598fde" providerId="ADAL" clId="{95D44BD7-FC8D-4C7D-AFD0-C50903788458}" dt="2023-04-19T21:10:43.560" v="4870" actId="26606"/>
          <ac:spMkLst>
            <pc:docMk/>
            <pc:sldMk cId="553337853" sldId="333"/>
            <ac:spMk id="6183" creationId="{774A886E-E8EF-48CC-8764-20EAE4538CB7}"/>
          </ac:spMkLst>
        </pc:spChg>
        <pc:spChg chg="add del">
          <ac:chgData name="BEN KHALFALLAH Hela ItimAsrScoVdf" userId="d55be94f-4073-46ba-88ef-465599598fde" providerId="ADAL" clId="{95D44BD7-FC8D-4C7D-AFD0-C50903788458}" dt="2023-04-19T21:10:53.084" v="4872" actId="26606"/>
          <ac:spMkLst>
            <pc:docMk/>
            <pc:sldMk cId="553337853" sldId="333"/>
            <ac:spMk id="6186" creationId="{3A8EC506-B1DA-46A1-B44D-774E68468E13}"/>
          </ac:spMkLst>
        </pc:spChg>
        <pc:spChg chg="add del">
          <ac:chgData name="BEN KHALFALLAH Hela ItimAsrScoVdf" userId="d55be94f-4073-46ba-88ef-465599598fde" providerId="ADAL" clId="{95D44BD7-FC8D-4C7D-AFD0-C50903788458}" dt="2023-04-19T21:10:53.084" v="4872" actId="26606"/>
          <ac:spMkLst>
            <pc:docMk/>
            <pc:sldMk cId="553337853" sldId="333"/>
            <ac:spMk id="6187" creationId="{BFF30785-305E-45D7-984F-5AA93D3CA561}"/>
          </ac:spMkLst>
        </pc:spChg>
        <pc:spChg chg="add del">
          <ac:chgData name="BEN KHALFALLAH Hela ItimAsrScoVdf" userId="d55be94f-4073-46ba-88ef-465599598fde" providerId="ADAL" clId="{95D44BD7-FC8D-4C7D-AFD0-C50903788458}" dt="2023-04-19T21:10:53.084" v="4872" actId="26606"/>
          <ac:spMkLst>
            <pc:docMk/>
            <pc:sldMk cId="553337853" sldId="333"/>
            <ac:spMk id="6189" creationId="{CA73784B-AC76-4BAD-93AF-C72D0EDFD715}"/>
          </ac:spMkLst>
        </pc:spChg>
        <pc:spChg chg="add del">
          <ac:chgData name="BEN KHALFALLAH Hela ItimAsrScoVdf" userId="d55be94f-4073-46ba-88ef-465599598fde" providerId="ADAL" clId="{95D44BD7-FC8D-4C7D-AFD0-C50903788458}" dt="2023-04-19T21:11:07.137" v="4874" actId="26606"/>
          <ac:spMkLst>
            <pc:docMk/>
            <pc:sldMk cId="553337853" sldId="333"/>
            <ac:spMk id="6192" creationId="{3A8EC506-B1DA-46A1-B44D-774E68468E13}"/>
          </ac:spMkLst>
        </pc:spChg>
        <pc:spChg chg="add del">
          <ac:chgData name="BEN KHALFALLAH Hela ItimAsrScoVdf" userId="d55be94f-4073-46ba-88ef-465599598fde" providerId="ADAL" clId="{95D44BD7-FC8D-4C7D-AFD0-C50903788458}" dt="2023-04-19T21:11:07.137" v="4874" actId="26606"/>
          <ac:spMkLst>
            <pc:docMk/>
            <pc:sldMk cId="553337853" sldId="333"/>
            <ac:spMk id="6193" creationId="{BFF30785-305E-45D7-984F-5AA93D3CA561}"/>
          </ac:spMkLst>
        </pc:spChg>
        <pc:spChg chg="add del">
          <ac:chgData name="BEN KHALFALLAH Hela ItimAsrScoVdf" userId="d55be94f-4073-46ba-88ef-465599598fde" providerId="ADAL" clId="{95D44BD7-FC8D-4C7D-AFD0-C50903788458}" dt="2023-04-19T21:11:07.137" v="4874" actId="26606"/>
          <ac:spMkLst>
            <pc:docMk/>
            <pc:sldMk cId="553337853" sldId="333"/>
            <ac:spMk id="6195" creationId="{C411DB08-1669-426B-BBEB-FAD285EF80FE}"/>
          </ac:spMkLst>
        </pc:spChg>
        <pc:spChg chg="add del">
          <ac:chgData name="BEN KHALFALLAH Hela ItimAsrScoVdf" userId="d55be94f-4073-46ba-88ef-465599598fde" providerId="ADAL" clId="{95D44BD7-FC8D-4C7D-AFD0-C50903788458}" dt="2023-04-19T21:11:07.137" v="4874" actId="26606"/>
          <ac:spMkLst>
            <pc:docMk/>
            <pc:sldMk cId="553337853" sldId="333"/>
            <ac:spMk id="6196" creationId="{029E4219-121F-4CD1-AA58-24746CD2923C}"/>
          </ac:spMkLst>
        </pc:spChg>
        <pc:spChg chg="add">
          <ac:chgData name="BEN KHALFALLAH Hela ItimAsrScoVdf" userId="d55be94f-4073-46ba-88ef-465599598fde" providerId="ADAL" clId="{95D44BD7-FC8D-4C7D-AFD0-C50903788458}" dt="2023-04-19T21:11:07.162" v="4875" actId="26606"/>
          <ac:spMkLst>
            <pc:docMk/>
            <pc:sldMk cId="553337853" sldId="333"/>
            <ac:spMk id="6199" creationId="{3A8EC506-B1DA-46A1-B44D-774E68468E13}"/>
          </ac:spMkLst>
        </pc:spChg>
        <pc:spChg chg="add">
          <ac:chgData name="BEN KHALFALLAH Hela ItimAsrScoVdf" userId="d55be94f-4073-46ba-88ef-465599598fde" providerId="ADAL" clId="{95D44BD7-FC8D-4C7D-AFD0-C50903788458}" dt="2023-04-19T21:11:07.162" v="4875" actId="26606"/>
          <ac:spMkLst>
            <pc:docMk/>
            <pc:sldMk cId="553337853" sldId="333"/>
            <ac:spMk id="6200" creationId="{BFF30785-305E-45D7-984F-5AA93D3CA561}"/>
          </ac:spMkLst>
        </pc:spChg>
        <pc:spChg chg="add">
          <ac:chgData name="BEN KHALFALLAH Hela ItimAsrScoVdf" userId="d55be94f-4073-46ba-88ef-465599598fde" providerId="ADAL" clId="{95D44BD7-FC8D-4C7D-AFD0-C50903788458}" dt="2023-04-19T21:11:07.162" v="4875" actId="26606"/>
          <ac:spMkLst>
            <pc:docMk/>
            <pc:sldMk cId="553337853" sldId="333"/>
            <ac:spMk id="6202" creationId="{CA73784B-AC76-4BAD-93AF-C72D0EDFD715}"/>
          </ac:spMkLst>
        </pc:spChg>
        <pc:picChg chg="add mod">
          <ac:chgData name="BEN KHALFALLAH Hela ItimAsrScoVdf" userId="d55be94f-4073-46ba-88ef-465599598fde" providerId="ADAL" clId="{95D44BD7-FC8D-4C7D-AFD0-C50903788458}" dt="2023-04-19T21:11:46.157" v="4877" actId="108"/>
          <ac:picMkLst>
            <pc:docMk/>
            <pc:sldMk cId="553337853" sldId="333"/>
            <ac:picMk id="6146" creationId="{289DF012-9351-4369-ACA4-4FA7FFF7555B}"/>
          </ac:picMkLst>
        </pc:picChg>
        <pc:cxnChg chg="add del">
          <ac:chgData name="BEN KHALFALLAH Hela ItimAsrScoVdf" userId="d55be94f-4073-46ba-88ef-465599598fde" providerId="ADAL" clId="{95D44BD7-FC8D-4C7D-AFD0-C50903788458}" dt="2023-04-19T21:09:56.114" v="4836" actId="26606"/>
          <ac:cxnSpMkLst>
            <pc:docMk/>
            <pc:sldMk cId="553337853" sldId="333"/>
            <ac:cxnSpMk id="6155" creationId="{6722E143-84C1-4F95-937C-78B92D2811CF}"/>
          </ac:cxnSpMkLst>
        </pc:cxnChg>
        <pc:cxnChg chg="add del">
          <ac:chgData name="BEN KHALFALLAH Hela ItimAsrScoVdf" userId="d55be94f-4073-46ba-88ef-465599598fde" providerId="ADAL" clId="{95D44BD7-FC8D-4C7D-AFD0-C50903788458}" dt="2023-04-19T21:09:56.114" v="4836" actId="26606"/>
          <ac:cxnSpMkLst>
            <pc:docMk/>
            <pc:sldMk cId="553337853" sldId="333"/>
            <ac:cxnSpMk id="6159" creationId="{EB1993F9-CFC5-495F-9F26-19953445357F}"/>
          </ac:cxnSpMkLst>
        </pc:cxnChg>
        <pc:cxnChg chg="add del">
          <ac:chgData name="BEN KHALFALLAH Hela ItimAsrScoVdf" userId="d55be94f-4073-46ba-88ef-465599598fde" providerId="ADAL" clId="{95D44BD7-FC8D-4C7D-AFD0-C50903788458}" dt="2023-04-19T21:11:07.162" v="4875" actId="26606"/>
          <ac:cxnSpMkLst>
            <pc:docMk/>
            <pc:sldMk cId="553337853" sldId="333"/>
            <ac:cxnSpMk id="6163" creationId="{15E01FA5-D766-43CA-A83D-E7CF3F04E96F}"/>
          </ac:cxnSpMkLst>
        </pc:cxnChg>
        <pc:cxnChg chg="add del">
          <ac:chgData name="BEN KHALFALLAH Hela ItimAsrScoVdf" userId="d55be94f-4073-46ba-88ef-465599598fde" providerId="ADAL" clId="{95D44BD7-FC8D-4C7D-AFD0-C50903788458}" dt="2023-04-19T21:11:07.162" v="4875" actId="26606"/>
          <ac:cxnSpMkLst>
            <pc:docMk/>
            <pc:sldMk cId="553337853" sldId="333"/>
            <ac:cxnSpMk id="6165" creationId="{811DCF04-0C7C-44FC-8246-FC8D736B1A71}"/>
          </ac:cxnSpMkLst>
        </pc:cxnChg>
        <pc:cxnChg chg="add del">
          <ac:chgData name="BEN KHALFALLAH Hela ItimAsrScoVdf" userId="d55be94f-4073-46ba-88ef-465599598fde" providerId="ADAL" clId="{95D44BD7-FC8D-4C7D-AFD0-C50903788458}" dt="2023-04-19T21:10:40.675" v="4868" actId="26606"/>
          <ac:cxnSpMkLst>
            <pc:docMk/>
            <pc:sldMk cId="553337853" sldId="333"/>
            <ac:cxnSpMk id="6174" creationId="{15E01FA5-D766-43CA-A83D-E7CF3F04E96F}"/>
          </ac:cxnSpMkLst>
        </pc:cxnChg>
        <pc:cxnChg chg="add del">
          <ac:chgData name="BEN KHALFALLAH Hela ItimAsrScoVdf" userId="d55be94f-4073-46ba-88ef-465599598fde" providerId="ADAL" clId="{95D44BD7-FC8D-4C7D-AFD0-C50903788458}" dt="2023-04-19T21:10:40.675" v="4868" actId="26606"/>
          <ac:cxnSpMkLst>
            <pc:docMk/>
            <pc:sldMk cId="553337853" sldId="333"/>
            <ac:cxnSpMk id="6178" creationId="{811DCF04-0C7C-44FC-8246-FC8D736B1A71}"/>
          </ac:cxnSpMkLst>
        </pc:cxnChg>
        <pc:cxnChg chg="add del">
          <ac:chgData name="BEN KHALFALLAH Hela ItimAsrScoVdf" userId="d55be94f-4073-46ba-88ef-465599598fde" providerId="ADAL" clId="{95D44BD7-FC8D-4C7D-AFD0-C50903788458}" dt="2023-04-19T21:10:43.560" v="4870" actId="26606"/>
          <ac:cxnSpMkLst>
            <pc:docMk/>
            <pc:sldMk cId="553337853" sldId="333"/>
            <ac:cxnSpMk id="6182" creationId="{6722E143-84C1-4F95-937C-78B92D2811CF}"/>
          </ac:cxnSpMkLst>
        </pc:cxnChg>
        <pc:cxnChg chg="add del">
          <ac:chgData name="BEN KHALFALLAH Hela ItimAsrScoVdf" userId="d55be94f-4073-46ba-88ef-465599598fde" providerId="ADAL" clId="{95D44BD7-FC8D-4C7D-AFD0-C50903788458}" dt="2023-04-19T21:10:43.560" v="4870" actId="26606"/>
          <ac:cxnSpMkLst>
            <pc:docMk/>
            <pc:sldMk cId="553337853" sldId="333"/>
            <ac:cxnSpMk id="6184" creationId="{EB1993F9-CFC5-495F-9F26-19953445357F}"/>
          </ac:cxnSpMkLst>
        </pc:cxnChg>
        <pc:cxnChg chg="add del">
          <ac:chgData name="BEN KHALFALLAH Hela ItimAsrScoVdf" userId="d55be94f-4073-46ba-88ef-465599598fde" providerId="ADAL" clId="{95D44BD7-FC8D-4C7D-AFD0-C50903788458}" dt="2023-04-19T21:10:53.084" v="4872" actId="26606"/>
          <ac:cxnSpMkLst>
            <pc:docMk/>
            <pc:sldMk cId="553337853" sldId="333"/>
            <ac:cxnSpMk id="6188" creationId="{15E01FA5-D766-43CA-A83D-E7CF3F04E96F}"/>
          </ac:cxnSpMkLst>
        </pc:cxnChg>
        <pc:cxnChg chg="add del">
          <ac:chgData name="BEN KHALFALLAH Hela ItimAsrScoVdf" userId="d55be94f-4073-46ba-88ef-465599598fde" providerId="ADAL" clId="{95D44BD7-FC8D-4C7D-AFD0-C50903788458}" dt="2023-04-19T21:10:53.084" v="4872" actId="26606"/>
          <ac:cxnSpMkLst>
            <pc:docMk/>
            <pc:sldMk cId="553337853" sldId="333"/>
            <ac:cxnSpMk id="6190" creationId="{811DCF04-0C7C-44FC-8246-FC8D736B1A71}"/>
          </ac:cxnSpMkLst>
        </pc:cxnChg>
        <pc:cxnChg chg="add del">
          <ac:chgData name="BEN KHALFALLAH Hela ItimAsrScoVdf" userId="d55be94f-4073-46ba-88ef-465599598fde" providerId="ADAL" clId="{95D44BD7-FC8D-4C7D-AFD0-C50903788458}" dt="2023-04-19T21:11:07.137" v="4874" actId="26606"/>
          <ac:cxnSpMkLst>
            <pc:docMk/>
            <pc:sldMk cId="553337853" sldId="333"/>
            <ac:cxnSpMk id="6194" creationId="{15E01FA5-D766-43CA-A83D-E7CF3F04E96F}"/>
          </ac:cxnSpMkLst>
        </pc:cxnChg>
        <pc:cxnChg chg="add del">
          <ac:chgData name="BEN KHALFALLAH Hela ItimAsrScoVdf" userId="d55be94f-4073-46ba-88ef-465599598fde" providerId="ADAL" clId="{95D44BD7-FC8D-4C7D-AFD0-C50903788458}" dt="2023-04-19T21:11:07.137" v="4874" actId="26606"/>
          <ac:cxnSpMkLst>
            <pc:docMk/>
            <pc:sldMk cId="553337853" sldId="333"/>
            <ac:cxnSpMk id="6197" creationId="{52F50912-06FD-4216-BAD3-21050F59564A}"/>
          </ac:cxnSpMkLst>
        </pc:cxnChg>
        <pc:cxnChg chg="add">
          <ac:chgData name="BEN KHALFALLAH Hela ItimAsrScoVdf" userId="d55be94f-4073-46ba-88ef-465599598fde" providerId="ADAL" clId="{95D44BD7-FC8D-4C7D-AFD0-C50903788458}" dt="2023-04-19T21:11:07.162" v="4875" actId="26606"/>
          <ac:cxnSpMkLst>
            <pc:docMk/>
            <pc:sldMk cId="553337853" sldId="333"/>
            <ac:cxnSpMk id="6201" creationId="{15E01FA5-D766-43CA-A83D-E7CF3F04E96F}"/>
          </ac:cxnSpMkLst>
        </pc:cxnChg>
        <pc:cxnChg chg="add">
          <ac:chgData name="BEN KHALFALLAH Hela ItimAsrScoVdf" userId="d55be94f-4073-46ba-88ef-465599598fde" providerId="ADAL" clId="{95D44BD7-FC8D-4C7D-AFD0-C50903788458}" dt="2023-04-19T21:11:07.162" v="4875" actId="26606"/>
          <ac:cxnSpMkLst>
            <pc:docMk/>
            <pc:sldMk cId="553337853" sldId="333"/>
            <ac:cxnSpMk id="6203" creationId="{811DCF04-0C7C-44FC-8246-FC8D736B1A71}"/>
          </ac:cxnSpMkLst>
        </pc:cxnChg>
      </pc:sldChg>
      <pc:sldChg chg="addSp delSp modSp add del mod">
        <pc:chgData name="BEN KHALFALLAH Hela ItimAsrScoVdf" userId="d55be94f-4073-46ba-88ef-465599598fde" providerId="ADAL" clId="{95D44BD7-FC8D-4C7D-AFD0-C50903788458}" dt="2023-04-19T21:16:24.793" v="4906" actId="47"/>
        <pc:sldMkLst>
          <pc:docMk/>
          <pc:sldMk cId="2195498354" sldId="334"/>
        </pc:sldMkLst>
        <pc:spChg chg="del">
          <ac:chgData name="BEN KHALFALLAH Hela ItimAsrScoVdf" userId="d55be94f-4073-46ba-88ef-465599598fde" providerId="ADAL" clId="{95D44BD7-FC8D-4C7D-AFD0-C50903788458}" dt="2023-04-19T21:15:47.936" v="4901" actId="26606"/>
          <ac:spMkLst>
            <pc:docMk/>
            <pc:sldMk cId="2195498354" sldId="334"/>
            <ac:spMk id="7175" creationId="{3A8EC506-B1DA-46A1-B44D-774E68468E13}"/>
          </ac:spMkLst>
        </pc:spChg>
        <pc:spChg chg="del">
          <ac:chgData name="BEN KHALFALLAH Hela ItimAsrScoVdf" userId="d55be94f-4073-46ba-88ef-465599598fde" providerId="ADAL" clId="{95D44BD7-FC8D-4C7D-AFD0-C50903788458}" dt="2023-04-19T21:15:47.936" v="4901" actId="26606"/>
          <ac:spMkLst>
            <pc:docMk/>
            <pc:sldMk cId="2195498354" sldId="334"/>
            <ac:spMk id="7177" creationId="{BFF30785-305E-45D7-984F-5AA93D3CA561}"/>
          </ac:spMkLst>
        </pc:spChg>
        <pc:spChg chg="del">
          <ac:chgData name="BEN KHALFALLAH Hela ItimAsrScoVdf" userId="d55be94f-4073-46ba-88ef-465599598fde" providerId="ADAL" clId="{95D44BD7-FC8D-4C7D-AFD0-C50903788458}" dt="2023-04-19T21:15:47.936" v="4901" actId="26606"/>
          <ac:spMkLst>
            <pc:docMk/>
            <pc:sldMk cId="2195498354" sldId="334"/>
            <ac:spMk id="7181" creationId="{CA73784B-AC76-4BAD-93AF-C72D0EDFD715}"/>
          </ac:spMkLst>
        </pc:spChg>
        <pc:spChg chg="add">
          <ac:chgData name="BEN KHALFALLAH Hela ItimAsrScoVdf" userId="d55be94f-4073-46ba-88ef-465599598fde" providerId="ADAL" clId="{95D44BD7-FC8D-4C7D-AFD0-C50903788458}" dt="2023-04-19T21:15:47.936" v="4901" actId="26606"/>
          <ac:spMkLst>
            <pc:docMk/>
            <pc:sldMk cId="2195498354" sldId="334"/>
            <ac:spMk id="8199" creationId="{3A8EC506-B1DA-46A1-B44D-774E68468E13}"/>
          </ac:spMkLst>
        </pc:spChg>
        <pc:spChg chg="add">
          <ac:chgData name="BEN KHALFALLAH Hela ItimAsrScoVdf" userId="d55be94f-4073-46ba-88ef-465599598fde" providerId="ADAL" clId="{95D44BD7-FC8D-4C7D-AFD0-C50903788458}" dt="2023-04-19T21:15:47.936" v="4901" actId="26606"/>
          <ac:spMkLst>
            <pc:docMk/>
            <pc:sldMk cId="2195498354" sldId="334"/>
            <ac:spMk id="8201" creationId="{BFF30785-305E-45D7-984F-5AA93D3CA561}"/>
          </ac:spMkLst>
        </pc:spChg>
        <pc:spChg chg="add">
          <ac:chgData name="BEN KHALFALLAH Hela ItimAsrScoVdf" userId="d55be94f-4073-46ba-88ef-465599598fde" providerId="ADAL" clId="{95D44BD7-FC8D-4C7D-AFD0-C50903788458}" dt="2023-04-19T21:15:47.936" v="4901" actId="26606"/>
          <ac:spMkLst>
            <pc:docMk/>
            <pc:sldMk cId="2195498354" sldId="334"/>
            <ac:spMk id="8205" creationId="{CA73784B-AC76-4BAD-93AF-C72D0EDFD715}"/>
          </ac:spMkLst>
        </pc:spChg>
        <pc:picChg chg="del">
          <ac:chgData name="BEN KHALFALLAH Hela ItimAsrScoVdf" userId="d55be94f-4073-46ba-88ef-465599598fde" providerId="ADAL" clId="{95D44BD7-FC8D-4C7D-AFD0-C50903788458}" dt="2023-04-19T21:15:39.783" v="4899" actId="478"/>
          <ac:picMkLst>
            <pc:docMk/>
            <pc:sldMk cId="2195498354" sldId="334"/>
            <ac:picMk id="7170" creationId="{35B431B1-FC73-425B-8EF2-88C235442266}"/>
          </ac:picMkLst>
        </pc:picChg>
        <pc:picChg chg="add mod">
          <ac:chgData name="BEN KHALFALLAH Hela ItimAsrScoVdf" userId="d55be94f-4073-46ba-88ef-465599598fde" providerId="ADAL" clId="{95D44BD7-FC8D-4C7D-AFD0-C50903788458}" dt="2023-04-19T21:15:47.936" v="4901" actId="26606"/>
          <ac:picMkLst>
            <pc:docMk/>
            <pc:sldMk cId="2195498354" sldId="334"/>
            <ac:picMk id="8194" creationId="{092AF1B8-BBE3-40D6-AD3C-5E43A4BF22CF}"/>
          </ac:picMkLst>
        </pc:picChg>
        <pc:cxnChg chg="del">
          <ac:chgData name="BEN KHALFALLAH Hela ItimAsrScoVdf" userId="d55be94f-4073-46ba-88ef-465599598fde" providerId="ADAL" clId="{95D44BD7-FC8D-4C7D-AFD0-C50903788458}" dt="2023-04-19T21:15:47.936" v="4901" actId="26606"/>
          <ac:cxnSpMkLst>
            <pc:docMk/>
            <pc:sldMk cId="2195498354" sldId="334"/>
            <ac:cxnSpMk id="7179" creationId="{15E01FA5-D766-43CA-A83D-E7CF3F04E96F}"/>
          </ac:cxnSpMkLst>
        </pc:cxnChg>
        <pc:cxnChg chg="del">
          <ac:chgData name="BEN KHALFALLAH Hela ItimAsrScoVdf" userId="d55be94f-4073-46ba-88ef-465599598fde" providerId="ADAL" clId="{95D44BD7-FC8D-4C7D-AFD0-C50903788458}" dt="2023-04-19T21:15:47.936" v="4901" actId="26606"/>
          <ac:cxnSpMkLst>
            <pc:docMk/>
            <pc:sldMk cId="2195498354" sldId="334"/>
            <ac:cxnSpMk id="7183" creationId="{811DCF04-0C7C-44FC-8246-FC8D736B1A71}"/>
          </ac:cxnSpMkLst>
        </pc:cxnChg>
        <pc:cxnChg chg="add">
          <ac:chgData name="BEN KHALFALLAH Hela ItimAsrScoVdf" userId="d55be94f-4073-46ba-88ef-465599598fde" providerId="ADAL" clId="{95D44BD7-FC8D-4C7D-AFD0-C50903788458}" dt="2023-04-19T21:15:47.936" v="4901" actId="26606"/>
          <ac:cxnSpMkLst>
            <pc:docMk/>
            <pc:sldMk cId="2195498354" sldId="334"/>
            <ac:cxnSpMk id="8203" creationId="{15E01FA5-D766-43CA-A83D-E7CF3F04E96F}"/>
          </ac:cxnSpMkLst>
        </pc:cxnChg>
        <pc:cxnChg chg="add">
          <ac:chgData name="BEN KHALFALLAH Hela ItimAsrScoVdf" userId="d55be94f-4073-46ba-88ef-465599598fde" providerId="ADAL" clId="{95D44BD7-FC8D-4C7D-AFD0-C50903788458}" dt="2023-04-19T21:15:47.936" v="4901" actId="26606"/>
          <ac:cxnSpMkLst>
            <pc:docMk/>
            <pc:sldMk cId="2195498354" sldId="334"/>
            <ac:cxnSpMk id="8207" creationId="{811DCF04-0C7C-44FC-8246-FC8D736B1A71}"/>
          </ac:cxnSpMkLst>
        </pc:cxnChg>
      </pc:sldChg>
      <pc:sldChg chg="addSp delSp modSp add mod setBg">
        <pc:chgData name="BEN KHALFALLAH Hela ItimAsrScoVdf" userId="d55be94f-4073-46ba-88ef-465599598fde" providerId="ADAL" clId="{95D44BD7-FC8D-4C7D-AFD0-C50903788458}" dt="2023-04-19T21:22:20.992" v="4975" actId="20577"/>
        <pc:sldMkLst>
          <pc:docMk/>
          <pc:sldMk cId="3357015881" sldId="335"/>
        </pc:sldMkLst>
        <pc:spChg chg="mod">
          <ac:chgData name="BEN KHALFALLAH Hela ItimAsrScoVdf" userId="d55be94f-4073-46ba-88ef-465599598fde" providerId="ADAL" clId="{95D44BD7-FC8D-4C7D-AFD0-C50903788458}" dt="2023-04-19T21:22:20.992" v="4975" actId="20577"/>
          <ac:spMkLst>
            <pc:docMk/>
            <pc:sldMk cId="3357015881" sldId="335"/>
            <ac:spMk id="2" creationId="{07083447-E0A7-49CC-8AA4-D806C91D04B2}"/>
          </ac:spMkLst>
        </pc:spChg>
        <pc:spChg chg="del">
          <ac:chgData name="BEN KHALFALLAH Hela ItimAsrScoVdf" userId="d55be94f-4073-46ba-88ef-465599598fde" providerId="ADAL" clId="{95D44BD7-FC8D-4C7D-AFD0-C50903788458}" dt="2023-04-19T21:22:07.597" v="4972" actId="478"/>
          <ac:spMkLst>
            <pc:docMk/>
            <pc:sldMk cId="3357015881" sldId="335"/>
            <ac:spMk id="3" creationId="{32F70D11-FA23-4A34-AD3F-5A942E31E8EF}"/>
          </ac:spMkLst>
        </pc:spChg>
        <pc:spChg chg="add">
          <ac:chgData name="BEN KHALFALLAH Hela ItimAsrScoVdf" userId="d55be94f-4073-46ba-88ef-465599598fde" providerId="ADAL" clId="{95D44BD7-FC8D-4C7D-AFD0-C50903788458}" dt="2023-04-19T21:22:12.033" v="4974" actId="26606"/>
          <ac:spMkLst>
            <pc:docMk/>
            <pc:sldMk cId="3357015881" sldId="335"/>
            <ac:spMk id="13319" creationId="{3A8EC506-B1DA-46A1-B44D-774E68468E13}"/>
          </ac:spMkLst>
        </pc:spChg>
        <pc:spChg chg="add">
          <ac:chgData name="BEN KHALFALLAH Hela ItimAsrScoVdf" userId="d55be94f-4073-46ba-88ef-465599598fde" providerId="ADAL" clId="{95D44BD7-FC8D-4C7D-AFD0-C50903788458}" dt="2023-04-19T21:22:12.033" v="4974" actId="26606"/>
          <ac:spMkLst>
            <pc:docMk/>
            <pc:sldMk cId="3357015881" sldId="335"/>
            <ac:spMk id="13321" creationId="{BFF30785-305E-45D7-984F-5AA93D3CA561}"/>
          </ac:spMkLst>
        </pc:spChg>
        <pc:spChg chg="add">
          <ac:chgData name="BEN KHALFALLAH Hela ItimAsrScoVdf" userId="d55be94f-4073-46ba-88ef-465599598fde" providerId="ADAL" clId="{95D44BD7-FC8D-4C7D-AFD0-C50903788458}" dt="2023-04-19T21:22:12.033" v="4974" actId="26606"/>
          <ac:spMkLst>
            <pc:docMk/>
            <pc:sldMk cId="3357015881" sldId="335"/>
            <ac:spMk id="13325" creationId="{CA73784B-AC76-4BAD-93AF-C72D0EDFD715}"/>
          </ac:spMkLst>
        </pc:spChg>
        <pc:picChg chg="add mod">
          <ac:chgData name="BEN KHALFALLAH Hela ItimAsrScoVdf" userId="d55be94f-4073-46ba-88ef-465599598fde" providerId="ADAL" clId="{95D44BD7-FC8D-4C7D-AFD0-C50903788458}" dt="2023-04-19T21:22:12.033" v="4974" actId="26606"/>
          <ac:picMkLst>
            <pc:docMk/>
            <pc:sldMk cId="3357015881" sldId="335"/>
            <ac:picMk id="13314" creationId="{6E664790-9BE8-4D47-B85C-B2EC01583D45}"/>
          </ac:picMkLst>
        </pc:picChg>
        <pc:cxnChg chg="add">
          <ac:chgData name="BEN KHALFALLAH Hela ItimAsrScoVdf" userId="d55be94f-4073-46ba-88ef-465599598fde" providerId="ADAL" clId="{95D44BD7-FC8D-4C7D-AFD0-C50903788458}" dt="2023-04-19T21:22:12.033" v="4974" actId="26606"/>
          <ac:cxnSpMkLst>
            <pc:docMk/>
            <pc:sldMk cId="3357015881" sldId="335"/>
            <ac:cxnSpMk id="13323" creationId="{15E01FA5-D766-43CA-A83D-E7CF3F04E96F}"/>
          </ac:cxnSpMkLst>
        </pc:cxnChg>
        <pc:cxnChg chg="add">
          <ac:chgData name="BEN KHALFALLAH Hela ItimAsrScoVdf" userId="d55be94f-4073-46ba-88ef-465599598fde" providerId="ADAL" clId="{95D44BD7-FC8D-4C7D-AFD0-C50903788458}" dt="2023-04-19T21:22:12.033" v="4974" actId="26606"/>
          <ac:cxnSpMkLst>
            <pc:docMk/>
            <pc:sldMk cId="3357015881" sldId="335"/>
            <ac:cxnSpMk id="13327" creationId="{811DCF04-0C7C-44FC-8246-FC8D736B1A71}"/>
          </ac:cxnSpMkLst>
        </pc:cxnChg>
      </pc:sldChg>
      <pc:sldChg chg="addSp delSp modSp add mod">
        <pc:chgData name="BEN KHALFALLAH Hela ItimAsrScoVdf" userId="d55be94f-4073-46ba-88ef-465599598fde" providerId="ADAL" clId="{95D44BD7-FC8D-4C7D-AFD0-C50903788458}" dt="2023-04-19T21:19:24.514" v="4946" actId="20577"/>
        <pc:sldMkLst>
          <pc:docMk/>
          <pc:sldMk cId="179619838" sldId="336"/>
        </pc:sldMkLst>
        <pc:spChg chg="mod">
          <ac:chgData name="BEN KHALFALLAH Hela ItimAsrScoVdf" userId="d55be94f-4073-46ba-88ef-465599598fde" providerId="ADAL" clId="{95D44BD7-FC8D-4C7D-AFD0-C50903788458}" dt="2023-04-19T21:18:54.774" v="4943" actId="20577"/>
          <ac:spMkLst>
            <pc:docMk/>
            <pc:sldMk cId="179619838" sldId="336"/>
            <ac:spMk id="2" creationId="{07083447-E0A7-49CC-8AA4-D806C91D04B2}"/>
          </ac:spMkLst>
        </pc:spChg>
        <pc:spChg chg="mod">
          <ac:chgData name="BEN KHALFALLAH Hela ItimAsrScoVdf" userId="d55be94f-4073-46ba-88ef-465599598fde" providerId="ADAL" clId="{95D44BD7-FC8D-4C7D-AFD0-C50903788458}" dt="2023-04-19T21:19:24.514" v="4946" actId="20577"/>
          <ac:spMkLst>
            <pc:docMk/>
            <pc:sldMk cId="179619838" sldId="336"/>
            <ac:spMk id="13" creationId="{26BB676A-84BF-4F21-9A1A-8F31B20459B2}"/>
          </ac:spMkLst>
        </pc:spChg>
        <pc:picChg chg="del">
          <ac:chgData name="BEN KHALFALLAH Hela ItimAsrScoVdf" userId="d55be94f-4073-46ba-88ef-465599598fde" providerId="ADAL" clId="{95D44BD7-FC8D-4C7D-AFD0-C50903788458}" dt="2023-04-19T21:18:36.839" v="4936" actId="478"/>
          <ac:picMkLst>
            <pc:docMk/>
            <pc:sldMk cId="179619838" sldId="336"/>
            <ac:picMk id="9218" creationId="{903EB5F2-51BF-415A-AF0F-4A017874EBA7}"/>
          </ac:picMkLst>
        </pc:picChg>
        <pc:picChg chg="add mod">
          <ac:chgData name="BEN KHALFALLAH Hela ItimAsrScoVdf" userId="d55be94f-4073-46ba-88ef-465599598fde" providerId="ADAL" clId="{95D44BD7-FC8D-4C7D-AFD0-C50903788458}" dt="2023-04-19T21:18:49.480" v="4940" actId="1076"/>
          <ac:picMkLst>
            <pc:docMk/>
            <pc:sldMk cId="179619838" sldId="336"/>
            <ac:picMk id="10242" creationId="{ABB91183-D249-4C31-875E-251321601CA4}"/>
          </ac:picMkLst>
        </pc:picChg>
      </pc:sldChg>
      <pc:sldChg chg="addSp delSp modSp add mod">
        <pc:chgData name="BEN KHALFALLAH Hela ItimAsrScoVdf" userId="d55be94f-4073-46ba-88ef-465599598fde" providerId="ADAL" clId="{95D44BD7-FC8D-4C7D-AFD0-C50903788458}" dt="2023-04-19T21:20:17.388" v="4956"/>
        <pc:sldMkLst>
          <pc:docMk/>
          <pc:sldMk cId="4134884289" sldId="337"/>
        </pc:sldMkLst>
        <pc:spChg chg="mod">
          <ac:chgData name="BEN KHALFALLAH Hela ItimAsrScoVdf" userId="d55be94f-4073-46ba-88ef-465599598fde" providerId="ADAL" clId="{95D44BD7-FC8D-4C7D-AFD0-C50903788458}" dt="2023-04-19T21:20:07.040" v="4955" actId="20577"/>
          <ac:spMkLst>
            <pc:docMk/>
            <pc:sldMk cId="4134884289" sldId="337"/>
            <ac:spMk id="2" creationId="{07083447-E0A7-49CC-8AA4-D806C91D04B2}"/>
          </ac:spMkLst>
        </pc:spChg>
        <pc:spChg chg="mod">
          <ac:chgData name="BEN KHALFALLAH Hela ItimAsrScoVdf" userId="d55be94f-4073-46ba-88ef-465599598fde" providerId="ADAL" clId="{95D44BD7-FC8D-4C7D-AFD0-C50903788458}" dt="2023-04-19T21:20:17.388" v="4956"/>
          <ac:spMkLst>
            <pc:docMk/>
            <pc:sldMk cId="4134884289" sldId="337"/>
            <ac:spMk id="13" creationId="{26BB676A-84BF-4F21-9A1A-8F31B20459B2}"/>
          </ac:spMkLst>
        </pc:spChg>
        <pc:picChg chg="del">
          <ac:chgData name="BEN KHALFALLAH Hela ItimAsrScoVdf" userId="d55be94f-4073-46ba-88ef-465599598fde" providerId="ADAL" clId="{95D44BD7-FC8D-4C7D-AFD0-C50903788458}" dt="2023-04-19T21:19:51.522" v="4948" actId="478"/>
          <ac:picMkLst>
            <pc:docMk/>
            <pc:sldMk cId="4134884289" sldId="337"/>
            <ac:picMk id="10242" creationId="{ABB91183-D249-4C31-875E-251321601CA4}"/>
          </ac:picMkLst>
        </pc:picChg>
        <pc:picChg chg="add mod">
          <ac:chgData name="BEN KHALFALLAH Hela ItimAsrScoVdf" userId="d55be94f-4073-46ba-88ef-465599598fde" providerId="ADAL" clId="{95D44BD7-FC8D-4C7D-AFD0-C50903788458}" dt="2023-04-19T21:20:00.987" v="4950" actId="1076"/>
          <ac:picMkLst>
            <pc:docMk/>
            <pc:sldMk cId="4134884289" sldId="337"/>
            <ac:picMk id="11266" creationId="{9B51D34F-DE52-4214-86C2-FDDB6192D8D2}"/>
          </ac:picMkLst>
        </pc:picChg>
      </pc:sldChg>
      <pc:sldChg chg="addSp delSp modSp add mod">
        <pc:chgData name="BEN KHALFALLAH Hela ItimAsrScoVdf" userId="d55be94f-4073-46ba-88ef-465599598fde" providerId="ADAL" clId="{95D44BD7-FC8D-4C7D-AFD0-C50903788458}" dt="2023-04-19T21:21:41.108" v="4970" actId="14100"/>
        <pc:sldMkLst>
          <pc:docMk/>
          <pc:sldMk cId="2366301998" sldId="338"/>
        </pc:sldMkLst>
        <pc:spChg chg="mod">
          <ac:chgData name="BEN KHALFALLAH Hela ItimAsrScoVdf" userId="d55be94f-4073-46ba-88ef-465599598fde" providerId="ADAL" clId="{95D44BD7-FC8D-4C7D-AFD0-C50903788458}" dt="2023-04-19T21:21:05.499" v="4966" actId="20577"/>
          <ac:spMkLst>
            <pc:docMk/>
            <pc:sldMk cId="2366301998" sldId="338"/>
            <ac:spMk id="2" creationId="{07083447-E0A7-49CC-8AA4-D806C91D04B2}"/>
          </ac:spMkLst>
        </pc:spChg>
        <pc:spChg chg="mod">
          <ac:chgData name="BEN KHALFALLAH Hela ItimAsrScoVdf" userId="d55be94f-4073-46ba-88ef-465599598fde" providerId="ADAL" clId="{95D44BD7-FC8D-4C7D-AFD0-C50903788458}" dt="2023-04-19T21:21:41.108" v="4970" actId="14100"/>
          <ac:spMkLst>
            <pc:docMk/>
            <pc:sldMk cId="2366301998" sldId="338"/>
            <ac:spMk id="13" creationId="{26BB676A-84BF-4F21-9A1A-8F31B20459B2}"/>
          </ac:spMkLst>
        </pc:spChg>
        <pc:picChg chg="del">
          <ac:chgData name="BEN KHALFALLAH Hela ItimAsrScoVdf" userId="d55be94f-4073-46ba-88ef-465599598fde" providerId="ADAL" clId="{95D44BD7-FC8D-4C7D-AFD0-C50903788458}" dt="2023-04-19T21:20:44.383" v="4958" actId="478"/>
          <ac:picMkLst>
            <pc:docMk/>
            <pc:sldMk cId="2366301998" sldId="338"/>
            <ac:picMk id="11266" creationId="{9B51D34F-DE52-4214-86C2-FDDB6192D8D2}"/>
          </ac:picMkLst>
        </pc:picChg>
        <pc:picChg chg="add mod">
          <ac:chgData name="BEN KHALFALLAH Hela ItimAsrScoVdf" userId="d55be94f-4073-46ba-88ef-465599598fde" providerId="ADAL" clId="{95D44BD7-FC8D-4C7D-AFD0-C50903788458}" dt="2023-04-19T21:20:49.431" v="4960" actId="1076"/>
          <ac:picMkLst>
            <pc:docMk/>
            <pc:sldMk cId="2366301998" sldId="338"/>
            <ac:picMk id="12290" creationId="{2170CAEA-20F9-4893-8CA3-5D0A5CFE2DD4}"/>
          </ac:picMkLst>
        </pc:picChg>
      </pc:sldChg>
      <pc:sldChg chg="addSp delSp modSp add mod setBg">
        <pc:chgData name="BEN KHALFALLAH Hela ItimAsrScoVdf" userId="d55be94f-4073-46ba-88ef-465599598fde" providerId="ADAL" clId="{95D44BD7-FC8D-4C7D-AFD0-C50903788458}" dt="2023-04-19T21:28:04.651" v="5095" actId="20577"/>
        <pc:sldMkLst>
          <pc:docMk/>
          <pc:sldMk cId="2725305408" sldId="339"/>
        </pc:sldMkLst>
        <pc:spChg chg="mod">
          <ac:chgData name="BEN KHALFALLAH Hela ItimAsrScoVdf" userId="d55be94f-4073-46ba-88ef-465599598fde" providerId="ADAL" clId="{95D44BD7-FC8D-4C7D-AFD0-C50903788458}" dt="2023-04-19T21:27:12.799" v="5087" actId="26606"/>
          <ac:spMkLst>
            <pc:docMk/>
            <pc:sldMk cId="2725305408" sldId="339"/>
            <ac:spMk id="2" creationId="{07083447-E0A7-49CC-8AA4-D806C91D04B2}"/>
          </ac:spMkLst>
        </pc:spChg>
        <pc:spChg chg="del mod">
          <ac:chgData name="BEN KHALFALLAH Hela ItimAsrScoVdf" userId="d55be94f-4073-46ba-88ef-465599598fde" providerId="ADAL" clId="{95D44BD7-FC8D-4C7D-AFD0-C50903788458}" dt="2023-04-19T21:27:12.799" v="5087" actId="26606"/>
          <ac:spMkLst>
            <pc:docMk/>
            <pc:sldMk cId="2725305408" sldId="339"/>
            <ac:spMk id="3" creationId="{32F70D11-FA23-4A34-AD3F-5A942E31E8EF}"/>
          </ac:spMkLst>
        </pc:spChg>
        <pc:spChg chg="add del mod">
          <ac:chgData name="BEN KHALFALLAH Hela ItimAsrScoVdf" userId="d55be94f-4073-46ba-88ef-465599598fde" providerId="ADAL" clId="{95D44BD7-FC8D-4C7D-AFD0-C50903788458}" dt="2023-04-19T21:24:32.647" v="5057" actId="21"/>
          <ac:spMkLst>
            <pc:docMk/>
            <pc:sldMk cId="2725305408" sldId="339"/>
            <ac:spMk id="5" creationId="{B7EC798B-0A4F-4B03-87BC-F60F2A7942E4}"/>
          </ac:spMkLst>
        </pc:spChg>
        <pc:spChg chg="add del">
          <ac:chgData name="BEN KHALFALLAH Hela ItimAsrScoVdf" userId="d55be94f-4073-46ba-88ef-465599598fde" providerId="ADAL" clId="{95D44BD7-FC8D-4C7D-AFD0-C50903788458}" dt="2023-04-19T21:26:54.115" v="5083" actId="26606"/>
          <ac:spMkLst>
            <pc:docMk/>
            <pc:sldMk cId="2725305408" sldId="339"/>
            <ac:spMk id="8" creationId="{B0890400-BB8B-4A44-AB63-65C7CA223EBA}"/>
          </ac:spMkLst>
        </pc:spChg>
        <pc:spChg chg="add mod">
          <ac:chgData name="BEN KHALFALLAH Hela ItimAsrScoVdf" userId="d55be94f-4073-46ba-88ef-465599598fde" providerId="ADAL" clId="{95D44BD7-FC8D-4C7D-AFD0-C50903788458}" dt="2023-04-19T21:27:27.317" v="5091" actId="1076"/>
          <ac:spMkLst>
            <pc:docMk/>
            <pc:sldMk cId="2725305408" sldId="339"/>
            <ac:spMk id="12" creationId="{59DFEE71-B88D-4F4B-84F6-79CC41D45EE9}"/>
          </ac:spMkLst>
        </pc:spChg>
        <pc:spChg chg="add del">
          <ac:chgData name="BEN KHALFALLAH Hela ItimAsrScoVdf" userId="d55be94f-4073-46ba-88ef-465599598fde" providerId="ADAL" clId="{95D44BD7-FC8D-4C7D-AFD0-C50903788458}" dt="2023-04-19T21:27:12.799" v="5087" actId="26606"/>
          <ac:spMkLst>
            <pc:docMk/>
            <pc:sldMk cId="2725305408" sldId="339"/>
            <ac:spMk id="15" creationId="{77D7B666-D5E6-48CE-B26A-FB5E5C34AF90}"/>
          </ac:spMkLst>
        </pc:spChg>
        <pc:spChg chg="add del">
          <ac:chgData name="BEN KHALFALLAH Hela ItimAsrScoVdf" userId="d55be94f-4073-46ba-88ef-465599598fde" providerId="ADAL" clId="{95D44BD7-FC8D-4C7D-AFD0-C50903788458}" dt="2023-04-19T21:27:12.799" v="5087" actId="26606"/>
          <ac:spMkLst>
            <pc:docMk/>
            <pc:sldMk cId="2725305408" sldId="339"/>
            <ac:spMk id="17" creationId="{F6EE670A-A41A-44AD-BC1C-2090365EB5B3}"/>
          </ac:spMkLst>
        </pc:spChg>
        <pc:spChg chg="add">
          <ac:chgData name="BEN KHALFALLAH Hela ItimAsrScoVdf" userId="d55be94f-4073-46ba-88ef-465599598fde" providerId="ADAL" clId="{95D44BD7-FC8D-4C7D-AFD0-C50903788458}" dt="2023-04-19T21:27:12.799" v="5087" actId="26606"/>
          <ac:spMkLst>
            <pc:docMk/>
            <pc:sldMk cId="2725305408" sldId="339"/>
            <ac:spMk id="23" creationId="{F7422F06-6017-4361-8872-E0E2CEB20B48}"/>
          </ac:spMkLst>
        </pc:spChg>
        <pc:graphicFrameChg chg="add mod">
          <ac:chgData name="BEN KHALFALLAH Hela ItimAsrScoVdf" userId="d55be94f-4073-46ba-88ef-465599598fde" providerId="ADAL" clId="{95D44BD7-FC8D-4C7D-AFD0-C50903788458}" dt="2023-04-19T21:28:04.651" v="5095" actId="20577"/>
          <ac:graphicFrameMkLst>
            <pc:docMk/>
            <pc:sldMk cId="2725305408" sldId="339"/>
            <ac:graphicFrameMk id="19" creationId="{7B567FAC-8C62-2F99-5F06-29E053FFC2F2}"/>
          </ac:graphicFrameMkLst>
        </pc:graphicFrameChg>
        <pc:cxnChg chg="add del">
          <ac:chgData name="BEN KHALFALLAH Hela ItimAsrScoVdf" userId="d55be94f-4073-46ba-88ef-465599598fde" providerId="ADAL" clId="{95D44BD7-FC8D-4C7D-AFD0-C50903788458}" dt="2023-04-19T21:26:54.115" v="5083" actId="26606"/>
          <ac:cxnSpMkLst>
            <pc:docMk/>
            <pc:sldMk cId="2725305408" sldId="339"/>
            <ac:cxnSpMk id="10" creationId="{4D39B797-CDC6-4529-8A36-9CBFC9816337}"/>
          </ac:cxnSpMkLst>
        </pc:cxnChg>
      </pc:sldChg>
      <pc:sldChg chg="addSp delSp modSp new mod ord setBg">
        <pc:chgData name="BEN KHALFALLAH Hela ItimAsrScoVdf" userId="d55be94f-4073-46ba-88ef-465599598fde" providerId="ADAL" clId="{95D44BD7-FC8D-4C7D-AFD0-C50903788458}" dt="2023-04-20T08:00:51.804" v="6242" actId="20577"/>
        <pc:sldMkLst>
          <pc:docMk/>
          <pc:sldMk cId="1088651779" sldId="340"/>
        </pc:sldMkLst>
        <pc:spChg chg="mod">
          <ac:chgData name="BEN KHALFALLAH Hela ItimAsrScoVdf" userId="d55be94f-4073-46ba-88ef-465599598fde" providerId="ADAL" clId="{95D44BD7-FC8D-4C7D-AFD0-C50903788458}" dt="2023-04-20T08:00:51.804" v="6242" actId="20577"/>
          <ac:spMkLst>
            <pc:docMk/>
            <pc:sldMk cId="1088651779" sldId="340"/>
            <ac:spMk id="2" creationId="{D6C2CD6C-95AA-4C4E-88D4-7EC795D9F31C}"/>
          </ac:spMkLst>
        </pc:spChg>
        <pc:spChg chg="del mod">
          <ac:chgData name="BEN KHALFALLAH Hela ItimAsrScoVdf" userId="d55be94f-4073-46ba-88ef-465599598fde" providerId="ADAL" clId="{95D44BD7-FC8D-4C7D-AFD0-C50903788458}" dt="2023-04-19T21:39:25.255" v="5260" actId="26606"/>
          <ac:spMkLst>
            <pc:docMk/>
            <pc:sldMk cId="1088651779" sldId="340"/>
            <ac:spMk id="3" creationId="{6E976D64-C79B-408E-9E1D-DA425DC634A1}"/>
          </ac:spMkLst>
        </pc:spChg>
        <pc:spChg chg="add del">
          <ac:chgData name="BEN KHALFALLAH Hela ItimAsrScoVdf" userId="d55be94f-4073-46ba-88ef-465599598fde" providerId="ADAL" clId="{95D44BD7-FC8D-4C7D-AFD0-C50903788458}" dt="2023-04-19T21:40:24.013" v="5263" actId="26606"/>
          <ac:spMkLst>
            <pc:docMk/>
            <pc:sldMk cId="1088651779" sldId="340"/>
            <ac:spMk id="9" creationId="{F7422F06-6017-4361-8872-E0E2CEB20B48}"/>
          </ac:spMkLst>
        </pc:spChg>
        <pc:spChg chg="add del">
          <ac:chgData name="BEN KHALFALLAH Hela ItimAsrScoVdf" userId="d55be94f-4073-46ba-88ef-465599598fde" providerId="ADAL" clId="{95D44BD7-FC8D-4C7D-AFD0-C50903788458}" dt="2023-04-20T07:52:38.049" v="6177" actId="26606"/>
          <ac:spMkLst>
            <pc:docMk/>
            <pc:sldMk cId="1088651779" sldId="340"/>
            <ac:spMk id="14" creationId="{0AE4C84F-7457-4662-AFA3-554A32B9C3DC}"/>
          </ac:spMkLst>
        </pc:spChg>
        <pc:spChg chg="add del">
          <ac:chgData name="BEN KHALFALLAH Hela ItimAsrScoVdf" userId="d55be94f-4073-46ba-88ef-465599598fde" providerId="ADAL" clId="{95D44BD7-FC8D-4C7D-AFD0-C50903788458}" dt="2023-04-20T07:52:38.049" v="6177" actId="26606"/>
          <ac:spMkLst>
            <pc:docMk/>
            <pc:sldMk cId="1088651779" sldId="340"/>
            <ac:spMk id="16" creationId="{9DF9B39E-8A25-4BC3-B3C0-ACD46B94E6DF}"/>
          </ac:spMkLst>
        </pc:spChg>
        <pc:graphicFrameChg chg="add mod modGraphic">
          <ac:chgData name="BEN KHALFALLAH Hela ItimAsrScoVdf" userId="d55be94f-4073-46ba-88ef-465599598fde" providerId="ADAL" clId="{95D44BD7-FC8D-4C7D-AFD0-C50903788458}" dt="2023-04-20T07:54:49.435" v="6188" actId="12100"/>
          <ac:graphicFrameMkLst>
            <pc:docMk/>
            <pc:sldMk cId="1088651779" sldId="340"/>
            <ac:graphicFrameMk id="5" creationId="{6348FA8A-B8F2-2119-419A-8AEA0BF74850}"/>
          </ac:graphicFrameMkLst>
        </pc:graphicFrameChg>
        <pc:cxnChg chg="add del">
          <ac:chgData name="BEN KHALFALLAH Hela ItimAsrScoVdf" userId="d55be94f-4073-46ba-88ef-465599598fde" providerId="ADAL" clId="{95D44BD7-FC8D-4C7D-AFD0-C50903788458}" dt="2023-04-20T07:52:38.049" v="6177" actId="26606"/>
          <ac:cxnSpMkLst>
            <pc:docMk/>
            <pc:sldMk cId="1088651779" sldId="340"/>
            <ac:cxnSpMk id="18" creationId="{BA91CE2E-0B4F-41F3-95F2-0EB7003685D2}"/>
          </ac:cxnSpMkLst>
        </pc:cxnChg>
      </pc:sldChg>
      <pc:sldChg chg="addSp delSp modSp new mod ord setBg">
        <pc:chgData name="BEN KHALFALLAH Hela ItimAsrScoVdf" userId="d55be94f-4073-46ba-88ef-465599598fde" providerId="ADAL" clId="{95D44BD7-FC8D-4C7D-AFD0-C50903788458}" dt="2023-04-20T08:01:21.282" v="6244"/>
        <pc:sldMkLst>
          <pc:docMk/>
          <pc:sldMk cId="4016917467" sldId="341"/>
        </pc:sldMkLst>
        <pc:spChg chg="mod">
          <ac:chgData name="BEN KHALFALLAH Hela ItimAsrScoVdf" userId="d55be94f-4073-46ba-88ef-465599598fde" providerId="ADAL" clId="{95D44BD7-FC8D-4C7D-AFD0-C50903788458}" dt="2023-04-19T21:52:31.438" v="5418" actId="26606"/>
          <ac:spMkLst>
            <pc:docMk/>
            <pc:sldMk cId="4016917467" sldId="341"/>
            <ac:spMk id="2" creationId="{D7762736-F630-4A71-9C87-7E5910BD259C}"/>
          </ac:spMkLst>
        </pc:spChg>
        <pc:spChg chg="del mod">
          <ac:chgData name="BEN KHALFALLAH Hela ItimAsrScoVdf" userId="d55be94f-4073-46ba-88ef-465599598fde" providerId="ADAL" clId="{95D44BD7-FC8D-4C7D-AFD0-C50903788458}" dt="2023-04-19T21:42:06.182" v="5310" actId="26606"/>
          <ac:spMkLst>
            <pc:docMk/>
            <pc:sldMk cId="4016917467" sldId="341"/>
            <ac:spMk id="3" creationId="{6C0379E7-F7B1-4570-9E2B-FB919651DBAD}"/>
          </ac:spMkLst>
        </pc:spChg>
        <pc:spChg chg="add del">
          <ac:chgData name="BEN KHALFALLAH Hela ItimAsrScoVdf" userId="d55be94f-4073-46ba-88ef-465599598fde" providerId="ADAL" clId="{95D44BD7-FC8D-4C7D-AFD0-C50903788458}" dt="2023-04-19T21:52:31.438" v="5418" actId="26606"/>
          <ac:spMkLst>
            <pc:docMk/>
            <pc:sldMk cId="4016917467" sldId="341"/>
            <ac:spMk id="10" creationId="{F7422F06-6017-4361-8872-E0E2CEB20B48}"/>
          </ac:spMkLst>
        </pc:spChg>
        <pc:spChg chg="add">
          <ac:chgData name="BEN KHALFALLAH Hela ItimAsrScoVdf" userId="d55be94f-4073-46ba-88ef-465599598fde" providerId="ADAL" clId="{95D44BD7-FC8D-4C7D-AFD0-C50903788458}" dt="2023-04-19T21:52:31.438" v="5418" actId="26606"/>
          <ac:spMkLst>
            <pc:docMk/>
            <pc:sldMk cId="4016917467" sldId="341"/>
            <ac:spMk id="15" creationId="{FABE753E-4156-4486-B269-C34C2220E13B}"/>
          </ac:spMkLst>
        </pc:spChg>
        <pc:spChg chg="add">
          <ac:chgData name="BEN KHALFALLAH Hela ItimAsrScoVdf" userId="d55be94f-4073-46ba-88ef-465599598fde" providerId="ADAL" clId="{95D44BD7-FC8D-4C7D-AFD0-C50903788458}" dt="2023-04-19T21:52:31.438" v="5418" actId="26606"/>
          <ac:spMkLst>
            <pc:docMk/>
            <pc:sldMk cId="4016917467" sldId="341"/>
            <ac:spMk id="17" creationId="{DB9BFE9F-67FE-4BBC-BFED-6AA4C51D0049}"/>
          </ac:spMkLst>
        </pc:spChg>
        <pc:graphicFrameChg chg="add mod modGraphic">
          <ac:chgData name="BEN KHALFALLAH Hela ItimAsrScoVdf" userId="d55be94f-4073-46ba-88ef-465599598fde" providerId="ADAL" clId="{95D44BD7-FC8D-4C7D-AFD0-C50903788458}" dt="2023-04-19T21:52:31.438" v="5418" actId="26606"/>
          <ac:graphicFrameMkLst>
            <pc:docMk/>
            <pc:sldMk cId="4016917467" sldId="341"/>
            <ac:graphicFrameMk id="5" creationId="{9E594031-88FB-DE48-EE9F-FC59A190BC0F}"/>
          </ac:graphicFrameMkLst>
        </pc:graphicFrameChg>
      </pc:sldChg>
      <pc:sldChg chg="addSp delSp modSp new del mod ord setBg">
        <pc:chgData name="BEN KHALFALLAH Hela ItimAsrScoVdf" userId="d55be94f-4073-46ba-88ef-465599598fde" providerId="ADAL" clId="{95D44BD7-FC8D-4C7D-AFD0-C50903788458}" dt="2023-04-20T08:02:42.293" v="6248" actId="47"/>
        <pc:sldMkLst>
          <pc:docMk/>
          <pc:sldMk cId="252699046" sldId="342"/>
        </pc:sldMkLst>
        <pc:spChg chg="mod">
          <ac:chgData name="BEN KHALFALLAH Hela ItimAsrScoVdf" userId="d55be94f-4073-46ba-88ef-465599598fde" providerId="ADAL" clId="{95D44BD7-FC8D-4C7D-AFD0-C50903788458}" dt="2023-04-20T07:05:23.687" v="5947"/>
          <ac:spMkLst>
            <pc:docMk/>
            <pc:sldMk cId="252699046" sldId="342"/>
            <ac:spMk id="2" creationId="{846F2719-3FE0-4734-89A6-BCD7FBAD4D38}"/>
          </ac:spMkLst>
        </pc:spChg>
        <pc:spChg chg="mod ord">
          <ac:chgData name="BEN KHALFALLAH Hela ItimAsrScoVdf" userId="d55be94f-4073-46ba-88ef-465599598fde" providerId="ADAL" clId="{95D44BD7-FC8D-4C7D-AFD0-C50903788458}" dt="2023-04-20T07:11:36.524" v="5969" actId="14100"/>
          <ac:spMkLst>
            <pc:docMk/>
            <pc:sldMk cId="252699046" sldId="342"/>
            <ac:spMk id="3" creationId="{3B318136-9DE9-4888-A470-F70B6BC4A9E1}"/>
          </ac:spMkLst>
        </pc:spChg>
        <pc:spChg chg="add del">
          <ac:chgData name="BEN KHALFALLAH Hela ItimAsrScoVdf" userId="d55be94f-4073-46ba-88ef-465599598fde" providerId="ADAL" clId="{95D44BD7-FC8D-4C7D-AFD0-C50903788458}" dt="2023-04-19T21:51:34.281" v="5377" actId="26606"/>
          <ac:spMkLst>
            <pc:docMk/>
            <pc:sldMk cId="252699046" sldId="342"/>
            <ac:spMk id="10" creationId="{CBDDD243-ED5F-4896-B18B-ABCF4B7E12C9}"/>
          </ac:spMkLst>
        </pc:spChg>
        <pc:spChg chg="add del">
          <ac:chgData name="BEN KHALFALLAH Hela ItimAsrScoVdf" userId="d55be94f-4073-46ba-88ef-465599598fde" providerId="ADAL" clId="{95D44BD7-FC8D-4C7D-AFD0-C50903788458}" dt="2023-04-19T21:51:34.281" v="5377" actId="26606"/>
          <ac:spMkLst>
            <pc:docMk/>
            <pc:sldMk cId="252699046" sldId="342"/>
            <ac:spMk id="12" creationId="{319E6BB3-DF2B-4751-97C5-B3DB949AED9A}"/>
          </ac:spMkLst>
        </pc:spChg>
        <pc:spChg chg="add del mod">
          <ac:chgData name="BEN KHALFALLAH Hela ItimAsrScoVdf" userId="d55be94f-4073-46ba-88ef-465599598fde" providerId="ADAL" clId="{95D44BD7-FC8D-4C7D-AFD0-C50903788458}" dt="2023-04-19T21:51:13.956" v="5371" actId="21"/>
          <ac:spMkLst>
            <pc:docMk/>
            <pc:sldMk cId="252699046" sldId="342"/>
            <ac:spMk id="14" creationId="{47D112D0-616F-4A14-86F6-4C28B8A3054D}"/>
          </ac:spMkLst>
        </pc:spChg>
        <pc:spChg chg="add mod">
          <ac:chgData name="BEN KHALFALLAH Hela ItimAsrScoVdf" userId="d55be94f-4073-46ba-88ef-465599598fde" providerId="ADAL" clId="{95D44BD7-FC8D-4C7D-AFD0-C50903788458}" dt="2023-04-19T21:51:43.744" v="5383"/>
          <ac:spMkLst>
            <pc:docMk/>
            <pc:sldMk cId="252699046" sldId="342"/>
            <ac:spMk id="19" creationId="{A549A55F-4FD8-4964-9FF9-261EEBBDAE7B}"/>
          </ac:spMkLst>
        </pc:spChg>
        <pc:spChg chg="add del">
          <ac:chgData name="BEN KHALFALLAH Hela ItimAsrScoVdf" userId="d55be94f-4073-46ba-88ef-465599598fde" providerId="ADAL" clId="{95D44BD7-FC8D-4C7D-AFD0-C50903788458}" dt="2023-04-19T21:49:36.980" v="5345" actId="26606"/>
          <ac:spMkLst>
            <pc:docMk/>
            <pc:sldMk cId="252699046" sldId="342"/>
            <ac:spMk id="15364" creationId="{CBDDD243-ED5F-4896-B18B-ABCF4B7E12C9}"/>
          </ac:spMkLst>
        </pc:spChg>
        <pc:spChg chg="add del">
          <ac:chgData name="BEN KHALFALLAH Hela ItimAsrScoVdf" userId="d55be94f-4073-46ba-88ef-465599598fde" providerId="ADAL" clId="{95D44BD7-FC8D-4C7D-AFD0-C50903788458}" dt="2023-04-19T21:49:36.980" v="5345" actId="26606"/>
          <ac:spMkLst>
            <pc:docMk/>
            <pc:sldMk cId="252699046" sldId="342"/>
            <ac:spMk id="15365" creationId="{319E6BB3-DF2B-4751-97C5-B3DB949AED9A}"/>
          </ac:spMkLst>
        </pc:spChg>
        <pc:spChg chg="add del">
          <ac:chgData name="BEN KHALFALLAH Hela ItimAsrScoVdf" userId="d55be94f-4073-46ba-88ef-465599598fde" providerId="ADAL" clId="{95D44BD7-FC8D-4C7D-AFD0-C50903788458}" dt="2023-04-19T21:50:07.369" v="5356" actId="26606"/>
          <ac:spMkLst>
            <pc:docMk/>
            <pc:sldMk cId="252699046" sldId="342"/>
            <ac:spMk id="15366" creationId="{4038CB10-1F5C-4D54-9DF7-12586DE5B007}"/>
          </ac:spMkLst>
        </pc:spChg>
        <pc:spChg chg="add del">
          <ac:chgData name="BEN KHALFALLAH Hela ItimAsrScoVdf" userId="d55be94f-4073-46ba-88ef-465599598fde" providerId="ADAL" clId="{95D44BD7-FC8D-4C7D-AFD0-C50903788458}" dt="2023-04-19T21:49:30.016" v="5341" actId="26606"/>
          <ac:spMkLst>
            <pc:docMk/>
            <pc:sldMk cId="252699046" sldId="342"/>
            <ac:spMk id="15367" creationId="{4038CB10-1F5C-4D54-9DF7-12586DE5B007}"/>
          </ac:spMkLst>
        </pc:spChg>
        <pc:spChg chg="add del">
          <ac:chgData name="BEN KHALFALLAH Hela ItimAsrScoVdf" userId="d55be94f-4073-46ba-88ef-465599598fde" providerId="ADAL" clId="{95D44BD7-FC8D-4C7D-AFD0-C50903788458}" dt="2023-04-19T21:50:07.369" v="5356" actId="26606"/>
          <ac:spMkLst>
            <pc:docMk/>
            <pc:sldMk cId="252699046" sldId="342"/>
            <ac:spMk id="15368" creationId="{73ED6512-6858-4552-B699-9A97FE9A4EA2}"/>
          </ac:spMkLst>
        </pc:spChg>
        <pc:spChg chg="add del">
          <ac:chgData name="BEN KHALFALLAH Hela ItimAsrScoVdf" userId="d55be94f-4073-46ba-88ef-465599598fde" providerId="ADAL" clId="{95D44BD7-FC8D-4C7D-AFD0-C50903788458}" dt="2023-04-19T21:49:30.016" v="5341" actId="26606"/>
          <ac:spMkLst>
            <pc:docMk/>
            <pc:sldMk cId="252699046" sldId="342"/>
            <ac:spMk id="15369" creationId="{73ED6512-6858-4552-B699-9A97FE9A4EA2}"/>
          </ac:spMkLst>
        </pc:spChg>
        <pc:spChg chg="add del">
          <ac:chgData name="BEN KHALFALLAH Hela ItimAsrScoVdf" userId="d55be94f-4073-46ba-88ef-465599598fde" providerId="ADAL" clId="{95D44BD7-FC8D-4C7D-AFD0-C50903788458}" dt="2023-04-19T21:50:15.920" v="5358" actId="26606"/>
          <ac:spMkLst>
            <pc:docMk/>
            <pc:sldMk cId="252699046" sldId="342"/>
            <ac:spMk id="15370" creationId="{CA4D39DB-AFA4-47BA-A7F2-13A71D210C66}"/>
          </ac:spMkLst>
        </pc:spChg>
        <pc:picChg chg="add mod">
          <ac:chgData name="BEN KHALFALLAH Hela ItimAsrScoVdf" userId="d55be94f-4073-46ba-88ef-465599598fde" providerId="ADAL" clId="{95D44BD7-FC8D-4C7D-AFD0-C50903788458}" dt="2023-04-19T21:51:39.200" v="5382" actId="26606"/>
          <ac:picMkLst>
            <pc:docMk/>
            <pc:sldMk cId="252699046" sldId="342"/>
            <ac:picMk id="5" creationId="{1504C2BF-9320-4B74-8240-BE82F57601AA}"/>
          </ac:picMkLst>
        </pc:picChg>
        <pc:picChg chg="add del mod">
          <ac:chgData name="BEN KHALFALLAH Hela ItimAsrScoVdf" userId="d55be94f-4073-46ba-88ef-465599598fde" providerId="ADAL" clId="{95D44BD7-FC8D-4C7D-AFD0-C50903788458}" dt="2023-04-19T21:50:46.358" v="5369" actId="478"/>
          <ac:picMkLst>
            <pc:docMk/>
            <pc:sldMk cId="252699046" sldId="342"/>
            <ac:picMk id="15362" creationId="{41C4C1D5-7633-4AFF-9CF8-2913F549086E}"/>
          </ac:picMkLst>
        </pc:picChg>
        <pc:cxnChg chg="add del">
          <ac:chgData name="BEN KHALFALLAH Hela ItimAsrScoVdf" userId="d55be94f-4073-46ba-88ef-465599598fde" providerId="ADAL" clId="{95D44BD7-FC8D-4C7D-AFD0-C50903788458}" dt="2023-04-19T21:51:34.281" v="5377" actId="26606"/>
          <ac:cxnSpMkLst>
            <pc:docMk/>
            <pc:sldMk cId="252699046" sldId="342"/>
            <ac:cxnSpMk id="7" creationId="{A61721DD-D110-44EE-82A7-D56AB687E614}"/>
          </ac:cxnSpMkLst>
        </pc:cxnChg>
        <pc:cxnChg chg="add del">
          <ac:chgData name="BEN KHALFALLAH Hela ItimAsrScoVdf" userId="d55be94f-4073-46ba-88ef-465599598fde" providerId="ADAL" clId="{95D44BD7-FC8D-4C7D-AFD0-C50903788458}" dt="2023-04-19T21:49:36.980" v="5345" actId="26606"/>
          <ac:cxnSpMkLst>
            <pc:docMk/>
            <pc:sldMk cId="252699046" sldId="342"/>
            <ac:cxnSpMk id="15371" creationId="{A61721DD-D110-44EE-82A7-D56AB687E614}"/>
          </ac:cxnSpMkLst>
        </pc:cxnChg>
      </pc:sldChg>
      <pc:sldChg chg="addSp delSp modSp new del mod setBg">
        <pc:chgData name="BEN KHALFALLAH Hela ItimAsrScoVdf" userId="d55be94f-4073-46ba-88ef-465599598fde" providerId="ADAL" clId="{95D44BD7-FC8D-4C7D-AFD0-C50903788458}" dt="2023-04-19T21:57:29.258" v="5469" actId="47"/>
        <pc:sldMkLst>
          <pc:docMk/>
          <pc:sldMk cId="2344793933" sldId="343"/>
        </pc:sldMkLst>
        <pc:spChg chg="mod">
          <ac:chgData name="BEN KHALFALLAH Hela ItimAsrScoVdf" userId="d55be94f-4073-46ba-88ef-465599598fde" providerId="ADAL" clId="{95D44BD7-FC8D-4C7D-AFD0-C50903788458}" dt="2023-04-19T21:56:29.249" v="5423" actId="26606"/>
          <ac:spMkLst>
            <pc:docMk/>
            <pc:sldMk cId="2344793933" sldId="343"/>
            <ac:spMk id="2" creationId="{EFDFC4EF-4FC4-4D8F-960F-1571CBD3A446}"/>
          </ac:spMkLst>
        </pc:spChg>
        <pc:spChg chg="add del mod">
          <ac:chgData name="BEN KHALFALLAH Hela ItimAsrScoVdf" userId="d55be94f-4073-46ba-88ef-465599598fde" providerId="ADAL" clId="{95D44BD7-FC8D-4C7D-AFD0-C50903788458}" dt="2023-04-19T21:56:44.407" v="5425" actId="478"/>
          <ac:spMkLst>
            <pc:docMk/>
            <pc:sldMk cId="2344793933" sldId="343"/>
            <ac:spMk id="8" creationId="{3A1F0185-09A4-4CE0-A3EB-0772B18D767C}"/>
          </ac:spMkLst>
        </pc:spChg>
        <pc:spChg chg="add">
          <ac:chgData name="BEN KHALFALLAH Hela ItimAsrScoVdf" userId="d55be94f-4073-46ba-88ef-465599598fde" providerId="ADAL" clId="{95D44BD7-FC8D-4C7D-AFD0-C50903788458}" dt="2023-04-19T21:56:29.249" v="5423" actId="26606"/>
          <ac:spMkLst>
            <pc:docMk/>
            <pc:sldMk cId="2344793933" sldId="343"/>
            <ac:spMk id="16391" creationId="{3A8EC506-B1DA-46A1-B44D-774E68468E13}"/>
          </ac:spMkLst>
        </pc:spChg>
        <pc:spChg chg="add">
          <ac:chgData name="BEN KHALFALLAH Hela ItimAsrScoVdf" userId="d55be94f-4073-46ba-88ef-465599598fde" providerId="ADAL" clId="{95D44BD7-FC8D-4C7D-AFD0-C50903788458}" dt="2023-04-19T21:56:29.249" v="5423" actId="26606"/>
          <ac:spMkLst>
            <pc:docMk/>
            <pc:sldMk cId="2344793933" sldId="343"/>
            <ac:spMk id="16393" creationId="{BFF30785-305E-45D7-984F-5AA93D3CA561}"/>
          </ac:spMkLst>
        </pc:spChg>
        <pc:spChg chg="add">
          <ac:chgData name="BEN KHALFALLAH Hela ItimAsrScoVdf" userId="d55be94f-4073-46ba-88ef-465599598fde" providerId="ADAL" clId="{95D44BD7-FC8D-4C7D-AFD0-C50903788458}" dt="2023-04-19T21:56:29.249" v="5423" actId="26606"/>
          <ac:spMkLst>
            <pc:docMk/>
            <pc:sldMk cId="2344793933" sldId="343"/>
            <ac:spMk id="16397" creationId="{C6D18C07-B1F9-42F0-8956-B88FC37A674C}"/>
          </ac:spMkLst>
        </pc:spChg>
        <pc:picChg chg="add mod">
          <ac:chgData name="BEN KHALFALLAH Hela ItimAsrScoVdf" userId="d55be94f-4073-46ba-88ef-465599598fde" providerId="ADAL" clId="{95D44BD7-FC8D-4C7D-AFD0-C50903788458}" dt="2023-04-19T21:56:29.249" v="5423" actId="26606"/>
          <ac:picMkLst>
            <pc:docMk/>
            <pc:sldMk cId="2344793933" sldId="343"/>
            <ac:picMk id="16386" creationId="{55B232F5-0DB9-4FD7-BCDC-31D03AB946C5}"/>
          </ac:picMkLst>
        </pc:picChg>
        <pc:cxnChg chg="add">
          <ac:chgData name="BEN KHALFALLAH Hela ItimAsrScoVdf" userId="d55be94f-4073-46ba-88ef-465599598fde" providerId="ADAL" clId="{95D44BD7-FC8D-4C7D-AFD0-C50903788458}" dt="2023-04-19T21:56:29.249" v="5423" actId="26606"/>
          <ac:cxnSpMkLst>
            <pc:docMk/>
            <pc:sldMk cId="2344793933" sldId="343"/>
            <ac:cxnSpMk id="16395" creationId="{15E01FA5-D766-43CA-A83D-E7CF3F04E96F}"/>
          </ac:cxnSpMkLst>
        </pc:cxnChg>
      </pc:sldChg>
      <pc:sldChg chg="modSp new del mod">
        <pc:chgData name="BEN KHALFALLAH Hela ItimAsrScoVdf" userId="d55be94f-4073-46ba-88ef-465599598fde" providerId="ADAL" clId="{95D44BD7-FC8D-4C7D-AFD0-C50903788458}" dt="2023-04-19T21:57:28.050" v="5468" actId="47"/>
        <pc:sldMkLst>
          <pc:docMk/>
          <pc:sldMk cId="2132427622" sldId="344"/>
        </pc:sldMkLst>
        <pc:spChg chg="mod">
          <ac:chgData name="BEN KHALFALLAH Hela ItimAsrScoVdf" userId="d55be94f-4073-46ba-88ef-465599598fde" providerId="ADAL" clId="{95D44BD7-FC8D-4C7D-AFD0-C50903788458}" dt="2023-04-19T21:57:03.191" v="5443" actId="20577"/>
          <ac:spMkLst>
            <pc:docMk/>
            <pc:sldMk cId="2132427622" sldId="344"/>
            <ac:spMk id="2" creationId="{88CCA151-E982-41BE-9AA9-36F42038D8CD}"/>
          </ac:spMkLst>
        </pc:spChg>
      </pc:sldChg>
      <pc:sldChg chg="addSp delSp modSp new mod setBg">
        <pc:chgData name="BEN KHALFALLAH Hela ItimAsrScoVdf" userId="d55be94f-4073-46ba-88ef-465599598fde" providerId="ADAL" clId="{95D44BD7-FC8D-4C7D-AFD0-C50903788458}" dt="2023-04-20T09:11:10.916" v="6527" actId="164"/>
        <pc:sldMkLst>
          <pc:docMk/>
          <pc:sldMk cId="4017610143" sldId="345"/>
        </pc:sldMkLst>
        <pc:spChg chg="mod">
          <ac:chgData name="BEN KHALFALLAH Hela ItimAsrScoVdf" userId="d55be94f-4073-46ba-88ef-465599598fde" providerId="ADAL" clId="{95D44BD7-FC8D-4C7D-AFD0-C50903788458}" dt="2023-04-20T08:18:33.216" v="6312" actId="26606"/>
          <ac:spMkLst>
            <pc:docMk/>
            <pc:sldMk cId="4017610143" sldId="345"/>
            <ac:spMk id="2" creationId="{45EC2A29-32B7-46BC-B13D-EE4D3521F5E3}"/>
          </ac:spMkLst>
        </pc:spChg>
        <pc:spChg chg="mod">
          <ac:chgData name="BEN KHALFALLAH Hela ItimAsrScoVdf" userId="d55be94f-4073-46ba-88ef-465599598fde" providerId="ADAL" clId="{95D44BD7-FC8D-4C7D-AFD0-C50903788458}" dt="2023-04-20T09:01:04.189" v="6398"/>
          <ac:spMkLst>
            <pc:docMk/>
            <pc:sldMk cId="4017610143" sldId="345"/>
            <ac:spMk id="3" creationId="{60DC459B-D159-4A11-9933-0BD5EA60590B}"/>
          </ac:spMkLst>
        </pc:spChg>
        <pc:spChg chg="add mod">
          <ac:chgData name="BEN KHALFALLAH Hela ItimAsrScoVdf" userId="d55be94f-4073-46ba-88ef-465599598fde" providerId="ADAL" clId="{95D44BD7-FC8D-4C7D-AFD0-C50903788458}" dt="2023-04-20T08:17:07.823" v="6296" actId="164"/>
          <ac:spMkLst>
            <pc:docMk/>
            <pc:sldMk cId="4017610143" sldId="345"/>
            <ac:spMk id="4" creationId="{2F767969-3347-458B-A127-F7D79F51D592}"/>
          </ac:spMkLst>
        </pc:spChg>
        <pc:spChg chg="add del mod topLvl">
          <ac:chgData name="BEN KHALFALLAH Hela ItimAsrScoVdf" userId="d55be94f-4073-46ba-88ef-465599598fde" providerId="ADAL" clId="{95D44BD7-FC8D-4C7D-AFD0-C50903788458}" dt="2023-04-20T09:11:10.916" v="6527" actId="164"/>
          <ac:spMkLst>
            <pc:docMk/>
            <pc:sldMk cId="4017610143" sldId="345"/>
            <ac:spMk id="6" creationId="{B3FA3DE4-E4BC-426C-B786-557F6A3CC10E}"/>
          </ac:spMkLst>
        </pc:spChg>
        <pc:spChg chg="add del mod">
          <ac:chgData name="BEN KHALFALLAH Hela ItimAsrScoVdf" userId="d55be94f-4073-46ba-88ef-465599598fde" providerId="ADAL" clId="{95D44BD7-FC8D-4C7D-AFD0-C50903788458}" dt="2023-04-20T09:03:20.961" v="6414" actId="478"/>
          <ac:spMkLst>
            <pc:docMk/>
            <pc:sldMk cId="4017610143" sldId="345"/>
            <ac:spMk id="7" creationId="{3E11A320-2753-4B9F-8500-8336E3FC14CD}"/>
          </ac:spMkLst>
        </pc:spChg>
        <pc:spChg chg="add del mod">
          <ac:chgData name="BEN KHALFALLAH Hela ItimAsrScoVdf" userId="d55be94f-4073-46ba-88ef-465599598fde" providerId="ADAL" clId="{95D44BD7-FC8D-4C7D-AFD0-C50903788458}" dt="2023-04-20T09:10:12.989" v="6500" actId="478"/>
          <ac:spMkLst>
            <pc:docMk/>
            <pc:sldMk cId="4017610143" sldId="345"/>
            <ac:spMk id="10" creationId="{1F50668D-81BC-4617-8EFF-C6705AB56263}"/>
          </ac:spMkLst>
        </pc:spChg>
        <pc:spChg chg="add del mod">
          <ac:chgData name="BEN KHALFALLAH Hela ItimAsrScoVdf" userId="d55be94f-4073-46ba-88ef-465599598fde" providerId="ADAL" clId="{95D44BD7-FC8D-4C7D-AFD0-C50903788458}" dt="2023-04-20T08:56:56.155" v="6373" actId="22"/>
          <ac:spMkLst>
            <pc:docMk/>
            <pc:sldMk cId="4017610143" sldId="345"/>
            <ac:spMk id="106" creationId="{982AF3AB-0273-482A-AB7D-D7B00FCF1E44}"/>
          </ac:spMkLst>
        </pc:spChg>
        <pc:spChg chg="add del">
          <ac:chgData name="BEN KHALFALLAH Hela ItimAsrScoVdf" userId="d55be94f-4073-46ba-88ef-465599598fde" providerId="ADAL" clId="{95D44BD7-FC8D-4C7D-AFD0-C50903788458}" dt="2023-04-20T08:16:07.751" v="6290" actId="26606"/>
          <ac:spMkLst>
            <pc:docMk/>
            <pc:sldMk cId="4017610143" sldId="345"/>
            <ac:spMk id="2048" creationId="{8CD2B798-7994-4548-A2BE-4AEF9C1A5FAE}"/>
          </ac:spMkLst>
        </pc:spChg>
        <pc:spChg chg="add del">
          <ac:chgData name="BEN KHALFALLAH Hela ItimAsrScoVdf" userId="d55be94f-4073-46ba-88ef-465599598fde" providerId="ADAL" clId="{95D44BD7-FC8D-4C7D-AFD0-C50903788458}" dt="2023-04-20T08:16:07.751" v="6290" actId="26606"/>
          <ac:spMkLst>
            <pc:docMk/>
            <pc:sldMk cId="4017610143" sldId="345"/>
            <ac:spMk id="2049" creationId="{E6162320-3B67-42BB-AF9D-939326E6489E}"/>
          </ac:spMkLst>
        </pc:spChg>
        <pc:spChg chg="add del">
          <ac:chgData name="BEN KHALFALLAH Hela ItimAsrScoVdf" userId="d55be94f-4073-46ba-88ef-465599598fde" providerId="ADAL" clId="{95D44BD7-FC8D-4C7D-AFD0-C50903788458}" dt="2023-04-20T08:16:07.751" v="6290" actId="26606"/>
          <ac:spMkLst>
            <pc:docMk/>
            <pc:sldMk cId="4017610143" sldId="345"/>
            <ac:spMk id="2053" creationId="{774A886E-E8EF-48CC-8764-20EAE4538CB7}"/>
          </ac:spMkLst>
        </pc:spChg>
        <pc:spChg chg="add del">
          <ac:chgData name="BEN KHALFALLAH Hela ItimAsrScoVdf" userId="d55be94f-4073-46ba-88ef-465599598fde" providerId="ADAL" clId="{95D44BD7-FC8D-4C7D-AFD0-C50903788458}" dt="2023-04-19T21:59:09.891" v="5474" actId="26606"/>
          <ac:spMkLst>
            <pc:docMk/>
            <pc:sldMk cId="4017610143" sldId="345"/>
            <ac:spMk id="17417" creationId="{3A8EC506-B1DA-46A1-B44D-774E68468E13}"/>
          </ac:spMkLst>
        </pc:spChg>
        <pc:spChg chg="add del">
          <ac:chgData name="BEN KHALFALLAH Hela ItimAsrScoVdf" userId="d55be94f-4073-46ba-88ef-465599598fde" providerId="ADAL" clId="{95D44BD7-FC8D-4C7D-AFD0-C50903788458}" dt="2023-04-19T21:59:09.891" v="5474" actId="26606"/>
          <ac:spMkLst>
            <pc:docMk/>
            <pc:sldMk cId="4017610143" sldId="345"/>
            <ac:spMk id="17419" creationId="{BFF30785-305E-45D7-984F-5AA93D3CA561}"/>
          </ac:spMkLst>
        </pc:spChg>
        <pc:spChg chg="add del">
          <ac:chgData name="BEN KHALFALLAH Hela ItimAsrScoVdf" userId="d55be94f-4073-46ba-88ef-465599598fde" providerId="ADAL" clId="{95D44BD7-FC8D-4C7D-AFD0-C50903788458}" dt="2023-04-19T21:59:09.891" v="5474" actId="26606"/>
          <ac:spMkLst>
            <pc:docMk/>
            <pc:sldMk cId="4017610143" sldId="345"/>
            <ac:spMk id="17423" creationId="{2A85F7B3-F4E6-4FBF-B74E-43CAB468F500}"/>
          </ac:spMkLst>
        </pc:spChg>
        <pc:spChg chg="add del">
          <ac:chgData name="BEN KHALFALLAH Hela ItimAsrScoVdf" userId="d55be94f-4073-46ba-88ef-465599598fde" providerId="ADAL" clId="{95D44BD7-FC8D-4C7D-AFD0-C50903788458}" dt="2023-04-19T21:59:11.892" v="5476" actId="26606"/>
          <ac:spMkLst>
            <pc:docMk/>
            <pc:sldMk cId="4017610143" sldId="345"/>
            <ac:spMk id="17427" creationId="{3A8EC506-B1DA-46A1-B44D-774E68468E13}"/>
          </ac:spMkLst>
        </pc:spChg>
        <pc:spChg chg="add del">
          <ac:chgData name="BEN KHALFALLAH Hela ItimAsrScoVdf" userId="d55be94f-4073-46ba-88ef-465599598fde" providerId="ADAL" clId="{95D44BD7-FC8D-4C7D-AFD0-C50903788458}" dt="2023-04-19T21:59:11.892" v="5476" actId="26606"/>
          <ac:spMkLst>
            <pc:docMk/>
            <pc:sldMk cId="4017610143" sldId="345"/>
            <ac:spMk id="17428" creationId="{BFF30785-305E-45D7-984F-5AA93D3CA561}"/>
          </ac:spMkLst>
        </pc:spChg>
        <pc:spChg chg="add del">
          <ac:chgData name="BEN KHALFALLAH Hela ItimAsrScoVdf" userId="d55be94f-4073-46ba-88ef-465599598fde" providerId="ADAL" clId="{95D44BD7-FC8D-4C7D-AFD0-C50903788458}" dt="2023-04-19T21:59:11.892" v="5476" actId="26606"/>
          <ac:spMkLst>
            <pc:docMk/>
            <pc:sldMk cId="4017610143" sldId="345"/>
            <ac:spMk id="17430" creationId="{C6D18C07-B1F9-42F0-8956-B88FC37A674C}"/>
          </ac:spMkLst>
        </pc:spChg>
        <pc:spChg chg="add del">
          <ac:chgData name="BEN KHALFALLAH Hela ItimAsrScoVdf" userId="d55be94f-4073-46ba-88ef-465599598fde" providerId="ADAL" clId="{95D44BD7-FC8D-4C7D-AFD0-C50903788458}" dt="2023-04-19T22:01:26.323" v="5489" actId="26606"/>
          <ac:spMkLst>
            <pc:docMk/>
            <pc:sldMk cId="4017610143" sldId="345"/>
            <ac:spMk id="17432" creationId="{3A8EC506-B1DA-46A1-B44D-774E68468E13}"/>
          </ac:spMkLst>
        </pc:spChg>
        <pc:spChg chg="add del">
          <ac:chgData name="BEN KHALFALLAH Hela ItimAsrScoVdf" userId="d55be94f-4073-46ba-88ef-465599598fde" providerId="ADAL" clId="{95D44BD7-FC8D-4C7D-AFD0-C50903788458}" dt="2023-04-19T22:01:26.323" v="5489" actId="26606"/>
          <ac:spMkLst>
            <pc:docMk/>
            <pc:sldMk cId="4017610143" sldId="345"/>
            <ac:spMk id="17433" creationId="{BFF30785-305E-45D7-984F-5AA93D3CA561}"/>
          </ac:spMkLst>
        </pc:spChg>
        <pc:spChg chg="add del">
          <ac:chgData name="BEN KHALFALLAH Hela ItimAsrScoVdf" userId="d55be94f-4073-46ba-88ef-465599598fde" providerId="ADAL" clId="{95D44BD7-FC8D-4C7D-AFD0-C50903788458}" dt="2023-04-19T22:01:26.323" v="5489" actId="26606"/>
          <ac:spMkLst>
            <pc:docMk/>
            <pc:sldMk cId="4017610143" sldId="345"/>
            <ac:spMk id="17435" creationId="{2A85F7B3-F4E6-4FBF-B74E-43CAB468F500}"/>
          </ac:spMkLst>
        </pc:spChg>
        <pc:spChg chg="add del">
          <ac:chgData name="BEN KHALFALLAH Hela ItimAsrScoVdf" userId="d55be94f-4073-46ba-88ef-465599598fde" providerId="ADAL" clId="{95D44BD7-FC8D-4C7D-AFD0-C50903788458}" dt="2023-04-19T22:01:26.294" v="5488" actId="26606"/>
          <ac:spMkLst>
            <pc:docMk/>
            <pc:sldMk cId="4017610143" sldId="345"/>
            <ac:spMk id="17438" creationId="{3A8EC506-B1DA-46A1-B44D-774E68468E13}"/>
          </ac:spMkLst>
        </pc:spChg>
        <pc:spChg chg="add del">
          <ac:chgData name="BEN KHALFALLAH Hela ItimAsrScoVdf" userId="d55be94f-4073-46ba-88ef-465599598fde" providerId="ADAL" clId="{95D44BD7-FC8D-4C7D-AFD0-C50903788458}" dt="2023-04-19T22:01:26.294" v="5488" actId="26606"/>
          <ac:spMkLst>
            <pc:docMk/>
            <pc:sldMk cId="4017610143" sldId="345"/>
            <ac:spMk id="17439" creationId="{BFF30785-305E-45D7-984F-5AA93D3CA561}"/>
          </ac:spMkLst>
        </pc:spChg>
        <pc:spChg chg="add del">
          <ac:chgData name="BEN KHALFALLAH Hela ItimAsrScoVdf" userId="d55be94f-4073-46ba-88ef-465599598fde" providerId="ADAL" clId="{95D44BD7-FC8D-4C7D-AFD0-C50903788458}" dt="2023-04-19T22:00:51.349" v="5483" actId="26606"/>
          <ac:spMkLst>
            <pc:docMk/>
            <pc:sldMk cId="4017610143" sldId="345"/>
            <ac:spMk id="17441" creationId="{3A8EC506-B1DA-46A1-B44D-774E68468E13}"/>
          </ac:spMkLst>
        </pc:spChg>
        <pc:spChg chg="add del">
          <ac:chgData name="BEN KHALFALLAH Hela ItimAsrScoVdf" userId="d55be94f-4073-46ba-88ef-465599598fde" providerId="ADAL" clId="{95D44BD7-FC8D-4C7D-AFD0-C50903788458}" dt="2023-04-19T22:01:26.294" v="5488" actId="26606"/>
          <ac:spMkLst>
            <pc:docMk/>
            <pc:sldMk cId="4017610143" sldId="345"/>
            <ac:spMk id="17442" creationId="{2A85F7B3-F4E6-4FBF-B74E-43CAB468F500}"/>
          </ac:spMkLst>
        </pc:spChg>
        <pc:spChg chg="add del">
          <ac:chgData name="BEN KHALFALLAH Hela ItimAsrScoVdf" userId="d55be94f-4073-46ba-88ef-465599598fde" providerId="ADAL" clId="{95D44BD7-FC8D-4C7D-AFD0-C50903788458}" dt="2023-04-19T22:00:51.349" v="5483" actId="26606"/>
          <ac:spMkLst>
            <pc:docMk/>
            <pc:sldMk cId="4017610143" sldId="345"/>
            <ac:spMk id="17443" creationId="{BFF30785-305E-45D7-984F-5AA93D3CA561}"/>
          </ac:spMkLst>
        </pc:spChg>
        <pc:spChg chg="add del">
          <ac:chgData name="BEN KHALFALLAH Hela ItimAsrScoVdf" userId="d55be94f-4073-46ba-88ef-465599598fde" providerId="ADAL" clId="{95D44BD7-FC8D-4C7D-AFD0-C50903788458}" dt="2023-04-20T08:04:08.754" v="6263" actId="26606"/>
          <ac:spMkLst>
            <pc:docMk/>
            <pc:sldMk cId="4017610143" sldId="345"/>
            <ac:spMk id="17446" creationId="{3A8EC506-B1DA-46A1-B44D-774E68468E13}"/>
          </ac:spMkLst>
        </pc:spChg>
        <pc:spChg chg="add del">
          <ac:chgData name="BEN KHALFALLAH Hela ItimAsrScoVdf" userId="d55be94f-4073-46ba-88ef-465599598fde" providerId="ADAL" clId="{95D44BD7-FC8D-4C7D-AFD0-C50903788458}" dt="2023-04-19T22:00:51.349" v="5483" actId="26606"/>
          <ac:spMkLst>
            <pc:docMk/>
            <pc:sldMk cId="4017610143" sldId="345"/>
            <ac:spMk id="17447" creationId="{2A85F7B3-F4E6-4FBF-B74E-43CAB468F500}"/>
          </ac:spMkLst>
        </pc:spChg>
        <pc:spChg chg="add del">
          <ac:chgData name="BEN KHALFALLAH Hela ItimAsrScoVdf" userId="d55be94f-4073-46ba-88ef-465599598fde" providerId="ADAL" clId="{95D44BD7-FC8D-4C7D-AFD0-C50903788458}" dt="2023-04-20T08:04:08.754" v="6263" actId="26606"/>
          <ac:spMkLst>
            <pc:docMk/>
            <pc:sldMk cId="4017610143" sldId="345"/>
            <ac:spMk id="17448" creationId="{BFF30785-305E-45D7-984F-5AA93D3CA561}"/>
          </ac:spMkLst>
        </pc:spChg>
        <pc:spChg chg="add del">
          <ac:chgData name="BEN KHALFALLAH Hela ItimAsrScoVdf" userId="d55be94f-4073-46ba-88ef-465599598fde" providerId="ADAL" clId="{95D44BD7-FC8D-4C7D-AFD0-C50903788458}" dt="2023-04-20T08:04:08.754" v="6263" actId="26606"/>
          <ac:spMkLst>
            <pc:docMk/>
            <pc:sldMk cId="4017610143" sldId="345"/>
            <ac:spMk id="17451" creationId="{CA73784B-AC76-4BAD-93AF-C72D0EDFD715}"/>
          </ac:spMkLst>
        </pc:spChg>
        <pc:spChg chg="add del">
          <ac:chgData name="BEN KHALFALLAH Hela ItimAsrScoVdf" userId="d55be94f-4073-46ba-88ef-465599598fde" providerId="ADAL" clId="{95D44BD7-FC8D-4C7D-AFD0-C50903788458}" dt="2023-04-20T08:05:37.791" v="6268" actId="26606"/>
          <ac:spMkLst>
            <pc:docMk/>
            <pc:sldMk cId="4017610143" sldId="345"/>
            <ac:spMk id="17454" creationId="{3A8EC506-B1DA-46A1-B44D-774E68468E13}"/>
          </ac:spMkLst>
        </pc:spChg>
        <pc:spChg chg="add del">
          <ac:chgData name="BEN KHALFALLAH Hela ItimAsrScoVdf" userId="d55be94f-4073-46ba-88ef-465599598fde" providerId="ADAL" clId="{95D44BD7-FC8D-4C7D-AFD0-C50903788458}" dt="2023-04-20T08:05:37.791" v="6268" actId="26606"/>
          <ac:spMkLst>
            <pc:docMk/>
            <pc:sldMk cId="4017610143" sldId="345"/>
            <ac:spMk id="17455" creationId="{BFF30785-305E-45D7-984F-5AA93D3CA561}"/>
          </ac:spMkLst>
        </pc:spChg>
        <pc:spChg chg="add del">
          <ac:chgData name="BEN KHALFALLAH Hela ItimAsrScoVdf" userId="d55be94f-4073-46ba-88ef-465599598fde" providerId="ADAL" clId="{95D44BD7-FC8D-4C7D-AFD0-C50903788458}" dt="2023-04-20T08:04:04.380" v="6262" actId="26606"/>
          <ac:spMkLst>
            <pc:docMk/>
            <pc:sldMk cId="4017610143" sldId="345"/>
            <ac:spMk id="17457" creationId="{3A8EC506-B1DA-46A1-B44D-774E68468E13}"/>
          </ac:spMkLst>
        </pc:spChg>
        <pc:spChg chg="add del">
          <ac:chgData name="BEN KHALFALLAH Hela ItimAsrScoVdf" userId="d55be94f-4073-46ba-88ef-465599598fde" providerId="ADAL" clId="{95D44BD7-FC8D-4C7D-AFD0-C50903788458}" dt="2023-04-20T08:05:37.791" v="6268" actId="26606"/>
          <ac:spMkLst>
            <pc:docMk/>
            <pc:sldMk cId="4017610143" sldId="345"/>
            <ac:spMk id="17458" creationId="{C6D18C07-B1F9-42F0-8956-B88FC37A674C}"/>
          </ac:spMkLst>
        </pc:spChg>
        <pc:spChg chg="add del">
          <ac:chgData name="BEN KHALFALLAH Hela ItimAsrScoVdf" userId="d55be94f-4073-46ba-88ef-465599598fde" providerId="ADAL" clId="{95D44BD7-FC8D-4C7D-AFD0-C50903788458}" dt="2023-04-20T08:04:04.380" v="6262" actId="26606"/>
          <ac:spMkLst>
            <pc:docMk/>
            <pc:sldMk cId="4017610143" sldId="345"/>
            <ac:spMk id="17459" creationId="{BFF30785-305E-45D7-984F-5AA93D3CA561}"/>
          </ac:spMkLst>
        </pc:spChg>
        <pc:spChg chg="add del">
          <ac:chgData name="BEN KHALFALLAH Hela ItimAsrScoVdf" userId="d55be94f-4073-46ba-88ef-465599598fde" providerId="ADAL" clId="{95D44BD7-FC8D-4C7D-AFD0-C50903788458}" dt="2023-04-20T08:06:59.544" v="6277" actId="26606"/>
          <ac:spMkLst>
            <pc:docMk/>
            <pc:sldMk cId="4017610143" sldId="345"/>
            <ac:spMk id="17460" creationId="{3A8EC506-B1DA-46A1-B44D-774E68468E13}"/>
          </ac:spMkLst>
        </pc:spChg>
        <pc:spChg chg="add del">
          <ac:chgData name="BEN KHALFALLAH Hela ItimAsrScoVdf" userId="d55be94f-4073-46ba-88ef-465599598fde" providerId="ADAL" clId="{95D44BD7-FC8D-4C7D-AFD0-C50903788458}" dt="2023-04-20T08:06:59.544" v="6277" actId="26606"/>
          <ac:spMkLst>
            <pc:docMk/>
            <pc:sldMk cId="4017610143" sldId="345"/>
            <ac:spMk id="17462" creationId="{BFF30785-305E-45D7-984F-5AA93D3CA561}"/>
          </ac:spMkLst>
        </pc:spChg>
        <pc:spChg chg="add del">
          <ac:chgData name="BEN KHALFALLAH Hela ItimAsrScoVdf" userId="d55be94f-4073-46ba-88ef-465599598fde" providerId="ADAL" clId="{95D44BD7-FC8D-4C7D-AFD0-C50903788458}" dt="2023-04-20T08:04:04.380" v="6262" actId="26606"/>
          <ac:spMkLst>
            <pc:docMk/>
            <pc:sldMk cId="4017610143" sldId="345"/>
            <ac:spMk id="17463" creationId="{CA73784B-AC76-4BAD-93AF-C72D0EDFD715}"/>
          </ac:spMkLst>
        </pc:spChg>
        <pc:spChg chg="add del">
          <ac:chgData name="BEN KHALFALLAH Hela ItimAsrScoVdf" userId="d55be94f-4073-46ba-88ef-465599598fde" providerId="ADAL" clId="{95D44BD7-FC8D-4C7D-AFD0-C50903788458}" dt="2023-04-20T08:06:59.544" v="6277" actId="26606"/>
          <ac:spMkLst>
            <pc:docMk/>
            <pc:sldMk cId="4017610143" sldId="345"/>
            <ac:spMk id="17469" creationId="{C6D18C07-B1F9-42F0-8956-B88FC37A674C}"/>
          </ac:spMkLst>
        </pc:spChg>
        <pc:spChg chg="add del">
          <ac:chgData name="BEN KHALFALLAH Hela ItimAsrScoVdf" userId="d55be94f-4073-46ba-88ef-465599598fde" providerId="ADAL" clId="{95D44BD7-FC8D-4C7D-AFD0-C50903788458}" dt="2023-04-20T08:06:47.852" v="6274" actId="26606"/>
          <ac:spMkLst>
            <pc:docMk/>
            <pc:sldMk cId="4017610143" sldId="345"/>
            <ac:spMk id="17474" creationId="{3A8EC506-B1DA-46A1-B44D-774E68468E13}"/>
          </ac:spMkLst>
        </pc:spChg>
        <pc:spChg chg="add del">
          <ac:chgData name="BEN KHALFALLAH Hela ItimAsrScoVdf" userId="d55be94f-4073-46ba-88ef-465599598fde" providerId="ADAL" clId="{95D44BD7-FC8D-4C7D-AFD0-C50903788458}" dt="2023-04-20T08:06:47.852" v="6274" actId="26606"/>
          <ac:spMkLst>
            <pc:docMk/>
            <pc:sldMk cId="4017610143" sldId="345"/>
            <ac:spMk id="17476" creationId="{BFF30785-305E-45D7-984F-5AA93D3CA561}"/>
          </ac:spMkLst>
        </pc:spChg>
        <pc:spChg chg="add del">
          <ac:chgData name="BEN KHALFALLAH Hela ItimAsrScoVdf" userId="d55be94f-4073-46ba-88ef-465599598fde" providerId="ADAL" clId="{95D44BD7-FC8D-4C7D-AFD0-C50903788458}" dt="2023-04-20T08:06:47.852" v="6274" actId="26606"/>
          <ac:spMkLst>
            <pc:docMk/>
            <pc:sldMk cId="4017610143" sldId="345"/>
            <ac:spMk id="17480" creationId="{C6D18C07-B1F9-42F0-8956-B88FC37A674C}"/>
          </ac:spMkLst>
        </pc:spChg>
        <pc:spChg chg="add del">
          <ac:chgData name="BEN KHALFALLAH Hela ItimAsrScoVdf" userId="d55be94f-4073-46ba-88ef-465599598fde" providerId="ADAL" clId="{95D44BD7-FC8D-4C7D-AFD0-C50903788458}" dt="2023-04-20T08:06:59.518" v="6276" actId="26606"/>
          <ac:spMkLst>
            <pc:docMk/>
            <pc:sldMk cId="4017610143" sldId="345"/>
            <ac:spMk id="17482" creationId="{8CD2B798-7994-4548-A2BE-4AEF9C1A5FAE}"/>
          </ac:spMkLst>
        </pc:spChg>
        <pc:spChg chg="add del">
          <ac:chgData name="BEN KHALFALLAH Hela ItimAsrScoVdf" userId="d55be94f-4073-46ba-88ef-465599598fde" providerId="ADAL" clId="{95D44BD7-FC8D-4C7D-AFD0-C50903788458}" dt="2023-04-20T08:06:59.518" v="6276" actId="26606"/>
          <ac:spMkLst>
            <pc:docMk/>
            <pc:sldMk cId="4017610143" sldId="345"/>
            <ac:spMk id="17483" creationId="{E6162320-3B67-42BB-AF9D-939326E6489E}"/>
          </ac:spMkLst>
        </pc:spChg>
        <pc:spChg chg="add del">
          <ac:chgData name="BEN KHALFALLAH Hela ItimAsrScoVdf" userId="d55be94f-4073-46ba-88ef-465599598fde" providerId="ADAL" clId="{95D44BD7-FC8D-4C7D-AFD0-C50903788458}" dt="2023-04-20T08:16:07.779" v="6291" actId="26606"/>
          <ac:spMkLst>
            <pc:docMk/>
            <pc:sldMk cId="4017610143" sldId="345"/>
            <ac:spMk id="17486" creationId="{3A8EC506-B1DA-46A1-B44D-774E68468E13}"/>
          </ac:spMkLst>
        </pc:spChg>
        <pc:spChg chg="add del">
          <ac:chgData name="BEN KHALFALLAH Hela ItimAsrScoVdf" userId="d55be94f-4073-46ba-88ef-465599598fde" providerId="ADAL" clId="{95D44BD7-FC8D-4C7D-AFD0-C50903788458}" dt="2023-04-20T08:16:07.779" v="6291" actId="26606"/>
          <ac:spMkLst>
            <pc:docMk/>
            <pc:sldMk cId="4017610143" sldId="345"/>
            <ac:spMk id="17487" creationId="{BFF30785-305E-45D7-984F-5AA93D3CA561}"/>
          </ac:spMkLst>
        </pc:spChg>
        <pc:spChg chg="add del">
          <ac:chgData name="BEN KHALFALLAH Hela ItimAsrScoVdf" userId="d55be94f-4073-46ba-88ef-465599598fde" providerId="ADAL" clId="{95D44BD7-FC8D-4C7D-AFD0-C50903788458}" dt="2023-04-20T08:16:07.779" v="6291" actId="26606"/>
          <ac:spMkLst>
            <pc:docMk/>
            <pc:sldMk cId="4017610143" sldId="345"/>
            <ac:spMk id="17489" creationId="{C6D18C07-B1F9-42F0-8956-B88FC37A674C}"/>
          </ac:spMkLst>
        </pc:spChg>
        <pc:spChg chg="add del">
          <ac:chgData name="BEN KHALFALLAH Hela ItimAsrScoVdf" userId="d55be94f-4073-46ba-88ef-465599598fde" providerId="ADAL" clId="{95D44BD7-FC8D-4C7D-AFD0-C50903788458}" dt="2023-04-20T08:17:55.120" v="6299" actId="26606"/>
          <ac:spMkLst>
            <pc:docMk/>
            <pc:sldMk cId="4017610143" sldId="345"/>
            <ac:spMk id="17491" creationId="{3A8EC506-B1DA-46A1-B44D-774E68468E13}"/>
          </ac:spMkLst>
        </pc:spChg>
        <pc:spChg chg="add del">
          <ac:chgData name="BEN KHALFALLAH Hela ItimAsrScoVdf" userId="d55be94f-4073-46ba-88ef-465599598fde" providerId="ADAL" clId="{95D44BD7-FC8D-4C7D-AFD0-C50903788458}" dt="2023-04-20T08:17:55.120" v="6299" actId="26606"/>
          <ac:spMkLst>
            <pc:docMk/>
            <pc:sldMk cId="4017610143" sldId="345"/>
            <ac:spMk id="17492" creationId="{BFF30785-305E-45D7-984F-5AA93D3CA561}"/>
          </ac:spMkLst>
        </pc:spChg>
        <pc:spChg chg="add del">
          <ac:chgData name="BEN KHALFALLAH Hela ItimAsrScoVdf" userId="d55be94f-4073-46ba-88ef-465599598fde" providerId="ADAL" clId="{95D44BD7-FC8D-4C7D-AFD0-C50903788458}" dt="2023-04-20T08:16:02.964" v="6288" actId="26606"/>
          <ac:spMkLst>
            <pc:docMk/>
            <pc:sldMk cId="4017610143" sldId="345"/>
            <ac:spMk id="17494" creationId="{3A8EC506-B1DA-46A1-B44D-774E68468E13}"/>
          </ac:spMkLst>
        </pc:spChg>
        <pc:spChg chg="add del">
          <ac:chgData name="BEN KHALFALLAH Hela ItimAsrScoVdf" userId="d55be94f-4073-46ba-88ef-465599598fde" providerId="ADAL" clId="{95D44BD7-FC8D-4C7D-AFD0-C50903788458}" dt="2023-04-20T08:17:55.120" v="6299" actId="26606"/>
          <ac:spMkLst>
            <pc:docMk/>
            <pc:sldMk cId="4017610143" sldId="345"/>
            <ac:spMk id="17495" creationId="{CA73784B-AC76-4BAD-93AF-C72D0EDFD715}"/>
          </ac:spMkLst>
        </pc:spChg>
        <pc:spChg chg="add del">
          <ac:chgData name="BEN KHALFALLAH Hela ItimAsrScoVdf" userId="d55be94f-4073-46ba-88ef-465599598fde" providerId="ADAL" clId="{95D44BD7-FC8D-4C7D-AFD0-C50903788458}" dt="2023-04-20T08:16:02.964" v="6288" actId="26606"/>
          <ac:spMkLst>
            <pc:docMk/>
            <pc:sldMk cId="4017610143" sldId="345"/>
            <ac:spMk id="17496" creationId="{BFF30785-305E-45D7-984F-5AA93D3CA561}"/>
          </ac:spMkLst>
        </pc:spChg>
        <pc:spChg chg="add del">
          <ac:chgData name="BEN KHALFALLAH Hela ItimAsrScoVdf" userId="d55be94f-4073-46ba-88ef-465599598fde" providerId="ADAL" clId="{95D44BD7-FC8D-4C7D-AFD0-C50903788458}" dt="2023-04-20T08:18:33.216" v="6312" actId="26606"/>
          <ac:spMkLst>
            <pc:docMk/>
            <pc:sldMk cId="4017610143" sldId="345"/>
            <ac:spMk id="17499" creationId="{3A8EC506-B1DA-46A1-B44D-774E68468E13}"/>
          </ac:spMkLst>
        </pc:spChg>
        <pc:spChg chg="add del">
          <ac:chgData name="BEN KHALFALLAH Hela ItimAsrScoVdf" userId="d55be94f-4073-46ba-88ef-465599598fde" providerId="ADAL" clId="{95D44BD7-FC8D-4C7D-AFD0-C50903788458}" dt="2023-04-20T08:16:02.964" v="6288" actId="26606"/>
          <ac:spMkLst>
            <pc:docMk/>
            <pc:sldMk cId="4017610143" sldId="345"/>
            <ac:spMk id="17500" creationId="{CA73784B-AC76-4BAD-93AF-C72D0EDFD715}"/>
          </ac:spMkLst>
        </pc:spChg>
        <pc:spChg chg="add del">
          <ac:chgData name="BEN KHALFALLAH Hela ItimAsrScoVdf" userId="d55be94f-4073-46ba-88ef-465599598fde" providerId="ADAL" clId="{95D44BD7-FC8D-4C7D-AFD0-C50903788458}" dt="2023-04-20T08:18:33.216" v="6312" actId="26606"/>
          <ac:spMkLst>
            <pc:docMk/>
            <pc:sldMk cId="4017610143" sldId="345"/>
            <ac:spMk id="17504" creationId="{BFF30785-305E-45D7-984F-5AA93D3CA561}"/>
          </ac:spMkLst>
        </pc:spChg>
        <pc:spChg chg="add del">
          <ac:chgData name="BEN KHALFALLAH Hela ItimAsrScoVdf" userId="d55be94f-4073-46ba-88ef-465599598fde" providerId="ADAL" clId="{95D44BD7-FC8D-4C7D-AFD0-C50903788458}" dt="2023-04-20T08:18:33.216" v="6312" actId="26606"/>
          <ac:spMkLst>
            <pc:docMk/>
            <pc:sldMk cId="4017610143" sldId="345"/>
            <ac:spMk id="17508" creationId="{C6D18C07-B1F9-42F0-8956-B88FC37A674C}"/>
          </ac:spMkLst>
        </pc:spChg>
        <pc:spChg chg="add del">
          <ac:chgData name="BEN KHALFALLAH Hela ItimAsrScoVdf" userId="d55be94f-4073-46ba-88ef-465599598fde" providerId="ADAL" clId="{95D44BD7-FC8D-4C7D-AFD0-C50903788458}" dt="2023-04-20T08:18:14.454" v="6301" actId="26606"/>
          <ac:spMkLst>
            <pc:docMk/>
            <pc:sldMk cId="4017610143" sldId="345"/>
            <ac:spMk id="17513" creationId="{3A8EC506-B1DA-46A1-B44D-774E68468E13}"/>
          </ac:spMkLst>
        </pc:spChg>
        <pc:spChg chg="add del">
          <ac:chgData name="BEN KHALFALLAH Hela ItimAsrScoVdf" userId="d55be94f-4073-46ba-88ef-465599598fde" providerId="ADAL" clId="{95D44BD7-FC8D-4C7D-AFD0-C50903788458}" dt="2023-04-20T08:18:14.454" v="6301" actId="26606"/>
          <ac:spMkLst>
            <pc:docMk/>
            <pc:sldMk cId="4017610143" sldId="345"/>
            <ac:spMk id="17515" creationId="{BFF30785-305E-45D7-984F-5AA93D3CA561}"/>
          </ac:spMkLst>
        </pc:spChg>
        <pc:spChg chg="add del">
          <ac:chgData name="BEN KHALFALLAH Hela ItimAsrScoVdf" userId="d55be94f-4073-46ba-88ef-465599598fde" providerId="ADAL" clId="{95D44BD7-FC8D-4C7D-AFD0-C50903788458}" dt="2023-04-20T08:18:14.454" v="6301" actId="26606"/>
          <ac:spMkLst>
            <pc:docMk/>
            <pc:sldMk cId="4017610143" sldId="345"/>
            <ac:spMk id="17519" creationId="{CA73784B-AC76-4BAD-93AF-C72D0EDFD715}"/>
          </ac:spMkLst>
        </pc:spChg>
        <pc:spChg chg="add del">
          <ac:chgData name="BEN KHALFALLAH Hela ItimAsrScoVdf" userId="d55be94f-4073-46ba-88ef-465599598fde" providerId="ADAL" clId="{95D44BD7-FC8D-4C7D-AFD0-C50903788458}" dt="2023-04-20T08:18:18.086" v="6303" actId="26606"/>
          <ac:spMkLst>
            <pc:docMk/>
            <pc:sldMk cId="4017610143" sldId="345"/>
            <ac:spMk id="17524" creationId="{3A8EC506-B1DA-46A1-B44D-774E68468E13}"/>
          </ac:spMkLst>
        </pc:spChg>
        <pc:spChg chg="add del">
          <ac:chgData name="BEN KHALFALLAH Hela ItimAsrScoVdf" userId="d55be94f-4073-46ba-88ef-465599598fde" providerId="ADAL" clId="{95D44BD7-FC8D-4C7D-AFD0-C50903788458}" dt="2023-04-20T08:18:18.086" v="6303" actId="26606"/>
          <ac:spMkLst>
            <pc:docMk/>
            <pc:sldMk cId="4017610143" sldId="345"/>
            <ac:spMk id="17525" creationId="{BFF30785-305E-45D7-984F-5AA93D3CA561}"/>
          </ac:spMkLst>
        </pc:spChg>
        <pc:spChg chg="add del">
          <ac:chgData name="BEN KHALFALLAH Hela ItimAsrScoVdf" userId="d55be94f-4073-46ba-88ef-465599598fde" providerId="ADAL" clId="{95D44BD7-FC8D-4C7D-AFD0-C50903788458}" dt="2023-04-20T08:18:18.086" v="6303" actId="26606"/>
          <ac:spMkLst>
            <pc:docMk/>
            <pc:sldMk cId="4017610143" sldId="345"/>
            <ac:spMk id="17527" creationId="{286BE877-8405-42B2-A8E4-BF4224E015EF}"/>
          </ac:spMkLst>
        </pc:spChg>
        <pc:spChg chg="add del">
          <ac:chgData name="BEN KHALFALLAH Hela ItimAsrScoVdf" userId="d55be94f-4073-46ba-88ef-465599598fde" providerId="ADAL" clId="{95D44BD7-FC8D-4C7D-AFD0-C50903788458}" dt="2023-04-20T08:18:18.086" v="6303" actId="26606"/>
          <ac:spMkLst>
            <pc:docMk/>
            <pc:sldMk cId="4017610143" sldId="345"/>
            <ac:spMk id="17528" creationId="{4F4916F3-5270-48BF-8D54-7990F611BF30}"/>
          </ac:spMkLst>
        </pc:spChg>
        <pc:spChg chg="add del">
          <ac:chgData name="BEN KHALFALLAH Hela ItimAsrScoVdf" userId="d55be94f-4073-46ba-88ef-465599598fde" providerId="ADAL" clId="{95D44BD7-FC8D-4C7D-AFD0-C50903788458}" dt="2023-04-20T08:18:22.346" v="6305" actId="26606"/>
          <ac:spMkLst>
            <pc:docMk/>
            <pc:sldMk cId="4017610143" sldId="345"/>
            <ac:spMk id="17530" creationId="{3A8EC506-B1DA-46A1-B44D-774E68468E13}"/>
          </ac:spMkLst>
        </pc:spChg>
        <pc:spChg chg="add del">
          <ac:chgData name="BEN KHALFALLAH Hela ItimAsrScoVdf" userId="d55be94f-4073-46ba-88ef-465599598fde" providerId="ADAL" clId="{95D44BD7-FC8D-4C7D-AFD0-C50903788458}" dt="2023-04-20T08:18:22.346" v="6305" actId="26606"/>
          <ac:spMkLst>
            <pc:docMk/>
            <pc:sldMk cId="4017610143" sldId="345"/>
            <ac:spMk id="17531" creationId="{BFF30785-305E-45D7-984F-5AA93D3CA561}"/>
          </ac:spMkLst>
        </pc:spChg>
        <pc:spChg chg="add del">
          <ac:chgData name="BEN KHALFALLAH Hela ItimAsrScoVdf" userId="d55be94f-4073-46ba-88ef-465599598fde" providerId="ADAL" clId="{95D44BD7-FC8D-4C7D-AFD0-C50903788458}" dt="2023-04-20T08:18:22.346" v="6305" actId="26606"/>
          <ac:spMkLst>
            <pc:docMk/>
            <pc:sldMk cId="4017610143" sldId="345"/>
            <ac:spMk id="17533" creationId="{C411DB08-1669-426B-BBEB-FAD285EF80FE}"/>
          </ac:spMkLst>
        </pc:spChg>
        <pc:spChg chg="add del">
          <ac:chgData name="BEN KHALFALLAH Hela ItimAsrScoVdf" userId="d55be94f-4073-46ba-88ef-465599598fde" providerId="ADAL" clId="{95D44BD7-FC8D-4C7D-AFD0-C50903788458}" dt="2023-04-20T08:18:22.346" v="6305" actId="26606"/>
          <ac:spMkLst>
            <pc:docMk/>
            <pc:sldMk cId="4017610143" sldId="345"/>
            <ac:spMk id="17534" creationId="{029E4219-121F-4CD1-AA58-24746CD2923C}"/>
          </ac:spMkLst>
        </pc:spChg>
        <pc:spChg chg="add del">
          <ac:chgData name="BEN KHALFALLAH Hela ItimAsrScoVdf" userId="d55be94f-4073-46ba-88ef-465599598fde" providerId="ADAL" clId="{95D44BD7-FC8D-4C7D-AFD0-C50903788458}" dt="2023-04-20T08:18:26.295" v="6307" actId="26606"/>
          <ac:spMkLst>
            <pc:docMk/>
            <pc:sldMk cId="4017610143" sldId="345"/>
            <ac:spMk id="17537" creationId="{3A8EC506-B1DA-46A1-B44D-774E68468E13}"/>
          </ac:spMkLst>
        </pc:spChg>
        <pc:spChg chg="add del">
          <ac:chgData name="BEN KHALFALLAH Hela ItimAsrScoVdf" userId="d55be94f-4073-46ba-88ef-465599598fde" providerId="ADAL" clId="{95D44BD7-FC8D-4C7D-AFD0-C50903788458}" dt="2023-04-20T08:18:26.295" v="6307" actId="26606"/>
          <ac:spMkLst>
            <pc:docMk/>
            <pc:sldMk cId="4017610143" sldId="345"/>
            <ac:spMk id="17538" creationId="{BFF30785-305E-45D7-984F-5AA93D3CA561}"/>
          </ac:spMkLst>
        </pc:spChg>
        <pc:spChg chg="add del">
          <ac:chgData name="BEN KHALFALLAH Hela ItimAsrScoVdf" userId="d55be94f-4073-46ba-88ef-465599598fde" providerId="ADAL" clId="{95D44BD7-FC8D-4C7D-AFD0-C50903788458}" dt="2023-04-20T08:18:26.295" v="6307" actId="26606"/>
          <ac:spMkLst>
            <pc:docMk/>
            <pc:sldMk cId="4017610143" sldId="345"/>
            <ac:spMk id="17540" creationId="{42DD0C21-8FEE-4C18-8789-CC8ABE206FE6}"/>
          </ac:spMkLst>
        </pc:spChg>
        <pc:spChg chg="add del">
          <ac:chgData name="BEN KHALFALLAH Hela ItimAsrScoVdf" userId="d55be94f-4073-46ba-88ef-465599598fde" providerId="ADAL" clId="{95D44BD7-FC8D-4C7D-AFD0-C50903788458}" dt="2023-04-20T08:18:26.295" v="6307" actId="26606"/>
          <ac:spMkLst>
            <pc:docMk/>
            <pc:sldMk cId="4017610143" sldId="345"/>
            <ac:spMk id="17541" creationId="{A4B51757-7607-4CEA-A0EE-3C5BDC2C1CFB}"/>
          </ac:spMkLst>
        </pc:spChg>
        <pc:spChg chg="add del">
          <ac:chgData name="BEN KHALFALLAH Hela ItimAsrScoVdf" userId="d55be94f-4073-46ba-88ef-465599598fde" providerId="ADAL" clId="{95D44BD7-FC8D-4C7D-AFD0-C50903788458}" dt="2023-04-20T08:18:30.054" v="6309" actId="26606"/>
          <ac:spMkLst>
            <pc:docMk/>
            <pc:sldMk cId="4017610143" sldId="345"/>
            <ac:spMk id="17544" creationId="{3A8EC506-B1DA-46A1-B44D-774E68468E13}"/>
          </ac:spMkLst>
        </pc:spChg>
        <pc:spChg chg="add del">
          <ac:chgData name="BEN KHALFALLAH Hela ItimAsrScoVdf" userId="d55be94f-4073-46ba-88ef-465599598fde" providerId="ADAL" clId="{95D44BD7-FC8D-4C7D-AFD0-C50903788458}" dt="2023-04-20T08:18:30.054" v="6309" actId="26606"/>
          <ac:spMkLst>
            <pc:docMk/>
            <pc:sldMk cId="4017610143" sldId="345"/>
            <ac:spMk id="17545" creationId="{BFF30785-305E-45D7-984F-5AA93D3CA561}"/>
          </ac:spMkLst>
        </pc:spChg>
        <pc:spChg chg="add del">
          <ac:chgData name="BEN KHALFALLAH Hela ItimAsrScoVdf" userId="d55be94f-4073-46ba-88ef-465599598fde" providerId="ADAL" clId="{95D44BD7-FC8D-4C7D-AFD0-C50903788458}" dt="2023-04-20T08:18:30.054" v="6309" actId="26606"/>
          <ac:spMkLst>
            <pc:docMk/>
            <pc:sldMk cId="4017610143" sldId="345"/>
            <ac:spMk id="17547" creationId="{CA73784B-AC76-4BAD-93AF-C72D0EDFD715}"/>
          </ac:spMkLst>
        </pc:spChg>
        <pc:spChg chg="add del">
          <ac:chgData name="BEN KHALFALLAH Hela ItimAsrScoVdf" userId="d55be94f-4073-46ba-88ef-465599598fde" providerId="ADAL" clId="{95D44BD7-FC8D-4C7D-AFD0-C50903788458}" dt="2023-04-20T08:18:33.181" v="6311" actId="26606"/>
          <ac:spMkLst>
            <pc:docMk/>
            <pc:sldMk cId="4017610143" sldId="345"/>
            <ac:spMk id="17550" creationId="{3A8EC506-B1DA-46A1-B44D-774E68468E13}"/>
          </ac:spMkLst>
        </pc:spChg>
        <pc:spChg chg="add del">
          <ac:chgData name="BEN KHALFALLAH Hela ItimAsrScoVdf" userId="d55be94f-4073-46ba-88ef-465599598fde" providerId="ADAL" clId="{95D44BD7-FC8D-4C7D-AFD0-C50903788458}" dt="2023-04-20T08:18:33.181" v="6311" actId="26606"/>
          <ac:spMkLst>
            <pc:docMk/>
            <pc:sldMk cId="4017610143" sldId="345"/>
            <ac:spMk id="17551" creationId="{BFF30785-305E-45D7-984F-5AA93D3CA561}"/>
          </ac:spMkLst>
        </pc:spChg>
        <pc:spChg chg="add del">
          <ac:chgData name="BEN KHALFALLAH Hela ItimAsrScoVdf" userId="d55be94f-4073-46ba-88ef-465599598fde" providerId="ADAL" clId="{95D44BD7-FC8D-4C7D-AFD0-C50903788458}" dt="2023-04-20T08:18:33.181" v="6311" actId="26606"/>
          <ac:spMkLst>
            <pc:docMk/>
            <pc:sldMk cId="4017610143" sldId="345"/>
            <ac:spMk id="17553" creationId="{286BE877-8405-42B2-A8E4-BF4224E015EF}"/>
          </ac:spMkLst>
        </pc:spChg>
        <pc:spChg chg="add del">
          <ac:chgData name="BEN KHALFALLAH Hela ItimAsrScoVdf" userId="d55be94f-4073-46ba-88ef-465599598fde" providerId="ADAL" clId="{95D44BD7-FC8D-4C7D-AFD0-C50903788458}" dt="2023-04-20T08:18:33.181" v="6311" actId="26606"/>
          <ac:spMkLst>
            <pc:docMk/>
            <pc:sldMk cId="4017610143" sldId="345"/>
            <ac:spMk id="17554" creationId="{4F4916F3-5270-48BF-8D54-7990F611BF30}"/>
          </ac:spMkLst>
        </pc:spChg>
        <pc:spChg chg="add">
          <ac:chgData name="BEN KHALFALLAH Hela ItimAsrScoVdf" userId="d55be94f-4073-46ba-88ef-465599598fde" providerId="ADAL" clId="{95D44BD7-FC8D-4C7D-AFD0-C50903788458}" dt="2023-04-20T08:18:33.216" v="6312" actId="26606"/>
          <ac:spMkLst>
            <pc:docMk/>
            <pc:sldMk cId="4017610143" sldId="345"/>
            <ac:spMk id="17557" creationId="{3A8EC506-B1DA-46A1-B44D-774E68468E13}"/>
          </ac:spMkLst>
        </pc:spChg>
        <pc:spChg chg="add">
          <ac:chgData name="BEN KHALFALLAH Hela ItimAsrScoVdf" userId="d55be94f-4073-46ba-88ef-465599598fde" providerId="ADAL" clId="{95D44BD7-FC8D-4C7D-AFD0-C50903788458}" dt="2023-04-20T08:18:33.216" v="6312" actId="26606"/>
          <ac:spMkLst>
            <pc:docMk/>
            <pc:sldMk cId="4017610143" sldId="345"/>
            <ac:spMk id="17558" creationId="{BFF30785-305E-45D7-984F-5AA93D3CA561}"/>
          </ac:spMkLst>
        </pc:spChg>
        <pc:spChg chg="add">
          <ac:chgData name="BEN KHALFALLAH Hela ItimAsrScoVdf" userId="d55be94f-4073-46ba-88ef-465599598fde" providerId="ADAL" clId="{95D44BD7-FC8D-4C7D-AFD0-C50903788458}" dt="2023-04-20T08:18:33.216" v="6312" actId="26606"/>
          <ac:spMkLst>
            <pc:docMk/>
            <pc:sldMk cId="4017610143" sldId="345"/>
            <ac:spMk id="17560" creationId="{C411DB08-1669-426B-BBEB-FAD285EF80FE}"/>
          </ac:spMkLst>
        </pc:spChg>
        <pc:spChg chg="add">
          <ac:chgData name="BEN KHALFALLAH Hela ItimAsrScoVdf" userId="d55be94f-4073-46ba-88ef-465599598fde" providerId="ADAL" clId="{95D44BD7-FC8D-4C7D-AFD0-C50903788458}" dt="2023-04-20T08:18:33.216" v="6312" actId="26606"/>
          <ac:spMkLst>
            <pc:docMk/>
            <pc:sldMk cId="4017610143" sldId="345"/>
            <ac:spMk id="17561" creationId="{029E4219-121F-4CD1-AA58-24746CD2923C}"/>
          </ac:spMkLst>
        </pc:spChg>
        <pc:grpChg chg="add del mod">
          <ac:chgData name="BEN KHALFALLAH Hela ItimAsrScoVdf" userId="d55be94f-4073-46ba-88ef-465599598fde" providerId="ADAL" clId="{95D44BD7-FC8D-4C7D-AFD0-C50903788458}" dt="2023-04-20T08:17:49.356" v="6297" actId="478"/>
          <ac:grpSpMkLst>
            <pc:docMk/>
            <pc:sldMk cId="4017610143" sldId="345"/>
            <ac:grpSpMk id="5" creationId="{F021A08B-0594-4E5C-86FD-F067A7F37A16}"/>
          </ac:grpSpMkLst>
        </pc:grpChg>
        <pc:grpChg chg="add del mod">
          <ac:chgData name="BEN KHALFALLAH Hela ItimAsrScoVdf" userId="d55be94f-4073-46ba-88ef-465599598fde" providerId="ADAL" clId="{95D44BD7-FC8D-4C7D-AFD0-C50903788458}" dt="2023-04-20T09:03:27.085" v="6415" actId="165"/>
          <ac:grpSpMkLst>
            <pc:docMk/>
            <pc:sldMk cId="4017610143" sldId="345"/>
            <ac:grpSpMk id="8" creationId="{E7467B39-1B9A-4FE7-8B06-59EEB1892541}"/>
          </ac:grpSpMkLst>
        </pc:grpChg>
        <pc:grpChg chg="add mod">
          <ac:chgData name="BEN KHALFALLAH Hela ItimAsrScoVdf" userId="d55be94f-4073-46ba-88ef-465599598fde" providerId="ADAL" clId="{95D44BD7-FC8D-4C7D-AFD0-C50903788458}" dt="2023-04-20T09:11:10.916" v="6527" actId="164"/>
          <ac:grpSpMkLst>
            <pc:docMk/>
            <pc:sldMk cId="4017610143" sldId="345"/>
            <ac:grpSpMk id="11" creationId="{FB865DD1-F1C1-4D98-82E0-C8800984EE92}"/>
          </ac:grpSpMkLst>
        </pc:grpChg>
        <pc:picChg chg="add del mod topLvl">
          <ac:chgData name="BEN KHALFALLAH Hela ItimAsrScoVdf" userId="d55be94f-4073-46ba-88ef-465599598fde" providerId="ADAL" clId="{95D44BD7-FC8D-4C7D-AFD0-C50903788458}" dt="2023-04-20T09:04:47.197" v="6442" actId="478"/>
          <ac:picMkLst>
            <pc:docMk/>
            <pc:sldMk cId="4017610143" sldId="345"/>
            <ac:picMk id="102" creationId="{49A6438E-DFF3-434C-866C-D66D7A983C8D}"/>
          </ac:picMkLst>
        </pc:picChg>
        <pc:picChg chg="add del mod">
          <ac:chgData name="BEN KHALFALLAH Hela ItimAsrScoVdf" userId="d55be94f-4073-46ba-88ef-465599598fde" providerId="ADAL" clId="{95D44BD7-FC8D-4C7D-AFD0-C50903788458}" dt="2023-04-20T09:07:56.402" v="6484" actId="21"/>
          <ac:picMkLst>
            <pc:docMk/>
            <pc:sldMk cId="4017610143" sldId="345"/>
            <ac:picMk id="109" creationId="{8C76A498-F354-45D0-9A40-D9DD40C94EF2}"/>
          </ac:picMkLst>
        </pc:picChg>
        <pc:picChg chg="add del mod">
          <ac:chgData name="BEN KHALFALLAH Hela ItimAsrScoVdf" userId="d55be94f-4073-46ba-88ef-465599598fde" providerId="ADAL" clId="{95D44BD7-FC8D-4C7D-AFD0-C50903788458}" dt="2023-04-20T09:10:38.497" v="6507" actId="21"/>
          <ac:picMkLst>
            <pc:docMk/>
            <pc:sldMk cId="4017610143" sldId="345"/>
            <ac:picMk id="114" creationId="{7FF4962E-51F8-4226-9AF4-3943DFF2A219}"/>
          </ac:picMkLst>
        </pc:picChg>
        <pc:picChg chg="add mod">
          <ac:chgData name="BEN KHALFALLAH Hela ItimAsrScoVdf" userId="d55be94f-4073-46ba-88ef-465599598fde" providerId="ADAL" clId="{95D44BD7-FC8D-4C7D-AFD0-C50903788458}" dt="2023-04-20T09:11:10.916" v="6527" actId="164"/>
          <ac:picMkLst>
            <pc:docMk/>
            <pc:sldMk cId="4017610143" sldId="345"/>
            <ac:picMk id="118" creationId="{31EFD4A0-C796-4AAE-91AB-8DE4CCD7349C}"/>
          </ac:picMkLst>
        </pc:picChg>
        <pc:picChg chg="add del mod">
          <ac:chgData name="BEN KHALFALLAH Hela ItimAsrScoVdf" userId="d55be94f-4073-46ba-88ef-465599598fde" providerId="ADAL" clId="{95D44BD7-FC8D-4C7D-AFD0-C50903788458}" dt="2023-04-20T08:06:19.048" v="6270" actId="478"/>
          <ac:picMkLst>
            <pc:docMk/>
            <pc:sldMk cId="4017610143" sldId="345"/>
            <ac:picMk id="2050" creationId="{28CBDC68-84C3-45D5-925B-D55CB1803BFA}"/>
          </ac:picMkLst>
        </pc:picChg>
        <pc:picChg chg="add del mod">
          <ac:chgData name="BEN KHALFALLAH Hela ItimAsrScoVdf" userId="d55be94f-4073-46ba-88ef-465599598fde" providerId="ADAL" clId="{95D44BD7-FC8D-4C7D-AFD0-C50903788458}" dt="2023-04-20T08:15:42.324" v="6285" actId="478"/>
          <ac:picMkLst>
            <pc:docMk/>
            <pc:sldMk cId="4017610143" sldId="345"/>
            <ac:picMk id="2052" creationId="{76484DF9-2450-41DB-B27F-2B9B67745FC0}"/>
          </ac:picMkLst>
        </pc:picChg>
        <pc:picChg chg="add del mod">
          <ac:chgData name="BEN KHALFALLAH Hela ItimAsrScoVdf" userId="d55be94f-4073-46ba-88ef-465599598fde" providerId="ADAL" clId="{95D44BD7-FC8D-4C7D-AFD0-C50903788458}" dt="2023-04-20T08:13:18.508" v="6283"/>
          <ac:picMkLst>
            <pc:docMk/>
            <pc:sldMk cId="4017610143" sldId="345"/>
            <ac:picMk id="2054" creationId="{7ED79AB2-C798-4A51-A6EF-73903F431FCE}"/>
          </ac:picMkLst>
        </pc:picChg>
        <pc:picChg chg="add mod">
          <ac:chgData name="BEN KHALFALLAH Hela ItimAsrScoVdf" userId="d55be94f-4073-46ba-88ef-465599598fde" providerId="ADAL" clId="{95D44BD7-FC8D-4C7D-AFD0-C50903788458}" dt="2023-04-20T08:17:07.823" v="6296" actId="164"/>
          <ac:picMkLst>
            <pc:docMk/>
            <pc:sldMk cId="4017610143" sldId="345"/>
            <ac:picMk id="2056" creationId="{BD0B2688-CEC1-4FC0-A0BD-B477A8FEE545}"/>
          </ac:picMkLst>
        </pc:picChg>
        <pc:picChg chg="add mod topLvl">
          <ac:chgData name="BEN KHALFALLAH Hela ItimAsrScoVdf" userId="d55be94f-4073-46ba-88ef-465599598fde" providerId="ADAL" clId="{95D44BD7-FC8D-4C7D-AFD0-C50903788458}" dt="2023-04-20T09:11:10.916" v="6527" actId="164"/>
          <ac:picMkLst>
            <pc:docMk/>
            <pc:sldMk cId="4017610143" sldId="345"/>
            <ac:picMk id="2058" creationId="{9ED16D98-2D7F-4D75-856A-6335EBEF1AA2}"/>
          </ac:picMkLst>
        </pc:picChg>
        <pc:picChg chg="add del mod">
          <ac:chgData name="BEN KHALFALLAH Hela ItimAsrScoVdf" userId="d55be94f-4073-46ba-88ef-465599598fde" providerId="ADAL" clId="{95D44BD7-FC8D-4C7D-AFD0-C50903788458}" dt="2023-04-20T08:19:33.966" v="6317" actId="21"/>
          <ac:picMkLst>
            <pc:docMk/>
            <pc:sldMk cId="4017610143" sldId="345"/>
            <ac:picMk id="2060" creationId="{0E0B636B-2B7B-4BEB-A272-6174B9B967B6}"/>
          </ac:picMkLst>
        </pc:picChg>
        <pc:picChg chg="add del mod">
          <ac:chgData name="BEN KHALFALLAH Hela ItimAsrScoVdf" userId="d55be94f-4073-46ba-88ef-465599598fde" providerId="ADAL" clId="{95D44BD7-FC8D-4C7D-AFD0-C50903788458}" dt="2023-04-20T09:05:18.927" v="6452" actId="21"/>
          <ac:picMkLst>
            <pc:docMk/>
            <pc:sldMk cId="4017610143" sldId="345"/>
            <ac:picMk id="2062" creationId="{7707F31E-5791-4B97-BD04-8B48F7F4BABB}"/>
          </ac:picMkLst>
        </pc:picChg>
        <pc:picChg chg="add del mod">
          <ac:chgData name="BEN KHALFALLAH Hela ItimAsrScoVdf" userId="d55be94f-4073-46ba-88ef-465599598fde" providerId="ADAL" clId="{95D44BD7-FC8D-4C7D-AFD0-C50903788458}" dt="2023-04-20T09:07:15.023" v="6464" actId="478"/>
          <ac:picMkLst>
            <pc:docMk/>
            <pc:sldMk cId="4017610143" sldId="345"/>
            <ac:picMk id="2064" creationId="{0067BBC5-43B3-410E-9987-4F30F285D341}"/>
          </ac:picMkLst>
        </pc:picChg>
        <pc:picChg chg="add del">
          <ac:chgData name="BEN KHALFALLAH Hela ItimAsrScoVdf" userId="d55be94f-4073-46ba-88ef-465599598fde" providerId="ADAL" clId="{95D44BD7-FC8D-4C7D-AFD0-C50903788458}" dt="2023-04-20T09:06:09.179" v="6458"/>
          <ac:picMkLst>
            <pc:docMk/>
            <pc:sldMk cId="4017610143" sldId="345"/>
            <ac:picMk id="2066" creationId="{62B14C61-406A-481C-B49B-17272E505302}"/>
          </ac:picMkLst>
        </pc:picChg>
        <pc:picChg chg="add del">
          <ac:chgData name="BEN KHALFALLAH Hela ItimAsrScoVdf" userId="d55be94f-4073-46ba-88ef-465599598fde" providerId="ADAL" clId="{95D44BD7-FC8D-4C7D-AFD0-C50903788458}" dt="2023-04-20T09:06:31.426" v="6460" actId="478"/>
          <ac:picMkLst>
            <pc:docMk/>
            <pc:sldMk cId="4017610143" sldId="345"/>
            <ac:picMk id="2068" creationId="{052E4458-DE26-4FE6-B193-5693AF2C83F0}"/>
          </ac:picMkLst>
        </pc:picChg>
        <pc:picChg chg="add del mod">
          <ac:chgData name="BEN KHALFALLAH Hela ItimAsrScoVdf" userId="d55be94f-4073-46ba-88ef-465599598fde" providerId="ADAL" clId="{95D44BD7-FC8D-4C7D-AFD0-C50903788458}" dt="2023-04-20T09:10:12.989" v="6500" actId="478"/>
          <ac:picMkLst>
            <pc:docMk/>
            <pc:sldMk cId="4017610143" sldId="345"/>
            <ac:picMk id="2070" creationId="{A958D51E-B3F9-4824-82D7-8D8EDB4A8F97}"/>
          </ac:picMkLst>
        </pc:picChg>
        <pc:picChg chg="add del">
          <ac:chgData name="BEN KHALFALLAH Hela ItimAsrScoVdf" userId="d55be94f-4073-46ba-88ef-465599598fde" providerId="ADAL" clId="{95D44BD7-FC8D-4C7D-AFD0-C50903788458}" dt="2023-04-20T09:08:50.232" v="6493" actId="478"/>
          <ac:picMkLst>
            <pc:docMk/>
            <pc:sldMk cId="4017610143" sldId="345"/>
            <ac:picMk id="2072" creationId="{9EFCC20A-AAA7-4EEB-AC4B-C3458AAD7C15}"/>
          </ac:picMkLst>
        </pc:picChg>
        <pc:picChg chg="add del">
          <ac:chgData name="BEN KHALFALLAH Hela ItimAsrScoVdf" userId="d55be94f-4073-46ba-88ef-465599598fde" providerId="ADAL" clId="{95D44BD7-FC8D-4C7D-AFD0-C50903788458}" dt="2023-04-20T09:09:29.479" v="6495"/>
          <ac:picMkLst>
            <pc:docMk/>
            <pc:sldMk cId="4017610143" sldId="345"/>
            <ac:picMk id="2074" creationId="{8C4E26D0-2539-4276-AE9F-3B5FF65998A6}"/>
          </ac:picMkLst>
        </pc:picChg>
        <pc:picChg chg="add mod">
          <ac:chgData name="BEN KHALFALLAH Hela ItimAsrScoVdf" userId="d55be94f-4073-46ba-88ef-465599598fde" providerId="ADAL" clId="{95D44BD7-FC8D-4C7D-AFD0-C50903788458}" dt="2023-04-20T09:11:10.916" v="6527" actId="164"/>
          <ac:picMkLst>
            <pc:docMk/>
            <pc:sldMk cId="4017610143" sldId="345"/>
            <ac:picMk id="2076" creationId="{46BED298-5E9B-4397-890C-7E215D15B52C}"/>
          </ac:picMkLst>
        </pc:picChg>
        <pc:picChg chg="add del">
          <ac:chgData name="BEN KHALFALLAH Hela ItimAsrScoVdf" userId="d55be94f-4073-46ba-88ef-465599598fde" providerId="ADAL" clId="{95D44BD7-FC8D-4C7D-AFD0-C50903788458}" dt="2023-04-19T21:59:01.282" v="5471" actId="478"/>
          <ac:picMkLst>
            <pc:docMk/>
            <pc:sldMk cId="4017610143" sldId="345"/>
            <ac:picMk id="17410" creationId="{5928327D-9CB1-4E0A-A2E9-F22C3779F52E}"/>
          </ac:picMkLst>
        </pc:picChg>
        <pc:picChg chg="add del mod">
          <ac:chgData name="BEN KHALFALLAH Hela ItimAsrScoVdf" userId="d55be94f-4073-46ba-88ef-465599598fde" providerId="ADAL" clId="{95D44BD7-FC8D-4C7D-AFD0-C50903788458}" dt="2023-04-19T21:59:13.201" v="5478" actId="478"/>
          <ac:picMkLst>
            <pc:docMk/>
            <pc:sldMk cId="4017610143" sldId="345"/>
            <ac:picMk id="17412" creationId="{D0ACA2BA-0184-468D-BCEB-CC627074A51B}"/>
          </ac:picMkLst>
        </pc:picChg>
        <pc:picChg chg="add del mod">
          <ac:chgData name="BEN KHALFALLAH Hela ItimAsrScoVdf" userId="d55be94f-4073-46ba-88ef-465599598fde" providerId="ADAL" clId="{95D44BD7-FC8D-4C7D-AFD0-C50903788458}" dt="2023-04-20T08:05:17.599" v="6265" actId="478"/>
          <ac:picMkLst>
            <pc:docMk/>
            <pc:sldMk cId="4017610143" sldId="345"/>
            <ac:picMk id="17414" creationId="{376B0797-7DD3-4901-B1A7-8EF7059B6BC1}"/>
          </ac:picMkLst>
        </pc:picChg>
        <pc:picChg chg="add del">
          <ac:chgData name="BEN KHALFALLAH Hela ItimAsrScoVdf" userId="d55be94f-4073-46ba-88ef-465599598fde" providerId="ADAL" clId="{95D44BD7-FC8D-4C7D-AFD0-C50903788458}" dt="2023-04-19T22:02:11.850" v="5492" actId="478"/>
          <ac:picMkLst>
            <pc:docMk/>
            <pc:sldMk cId="4017610143" sldId="345"/>
            <ac:picMk id="17416" creationId="{C8C4EAE5-EB61-4C7A-B773-50573F6C8C5D}"/>
          </ac:picMkLst>
        </pc:picChg>
        <pc:cxnChg chg="add del">
          <ac:chgData name="BEN KHALFALLAH Hela ItimAsrScoVdf" userId="d55be94f-4073-46ba-88ef-465599598fde" providerId="ADAL" clId="{95D44BD7-FC8D-4C7D-AFD0-C50903788458}" dt="2023-04-20T08:16:07.751" v="6290" actId="26606"/>
          <ac:cxnSpMkLst>
            <pc:docMk/>
            <pc:sldMk cId="4017610143" sldId="345"/>
            <ac:cxnSpMk id="2051" creationId="{6722E143-84C1-4F95-937C-78B92D2811CF}"/>
          </ac:cxnSpMkLst>
        </pc:cxnChg>
        <pc:cxnChg chg="add del">
          <ac:chgData name="BEN KHALFALLAH Hela ItimAsrScoVdf" userId="d55be94f-4073-46ba-88ef-465599598fde" providerId="ADAL" clId="{95D44BD7-FC8D-4C7D-AFD0-C50903788458}" dt="2023-04-20T08:16:07.751" v="6290" actId="26606"/>
          <ac:cxnSpMkLst>
            <pc:docMk/>
            <pc:sldMk cId="4017610143" sldId="345"/>
            <ac:cxnSpMk id="2055" creationId="{EB1993F9-CFC5-495F-9F26-19953445357F}"/>
          </ac:cxnSpMkLst>
        </pc:cxnChg>
        <pc:cxnChg chg="add del">
          <ac:chgData name="BEN KHALFALLAH Hela ItimAsrScoVdf" userId="d55be94f-4073-46ba-88ef-465599598fde" providerId="ADAL" clId="{95D44BD7-FC8D-4C7D-AFD0-C50903788458}" dt="2023-04-19T21:59:09.891" v="5474" actId="26606"/>
          <ac:cxnSpMkLst>
            <pc:docMk/>
            <pc:sldMk cId="4017610143" sldId="345"/>
            <ac:cxnSpMk id="17421" creationId="{15E01FA5-D766-43CA-A83D-E7CF3F04E96F}"/>
          </ac:cxnSpMkLst>
        </pc:cxnChg>
        <pc:cxnChg chg="add del">
          <ac:chgData name="BEN KHALFALLAH Hela ItimAsrScoVdf" userId="d55be94f-4073-46ba-88ef-465599598fde" providerId="ADAL" clId="{95D44BD7-FC8D-4C7D-AFD0-C50903788458}" dt="2023-04-19T21:59:09.891" v="5474" actId="26606"/>
          <ac:cxnSpMkLst>
            <pc:docMk/>
            <pc:sldMk cId="4017610143" sldId="345"/>
            <ac:cxnSpMk id="17425" creationId="{73741D5B-1709-4CDB-963A-CC3C749412B8}"/>
          </ac:cxnSpMkLst>
        </pc:cxnChg>
        <pc:cxnChg chg="add del">
          <ac:chgData name="BEN KHALFALLAH Hela ItimAsrScoVdf" userId="d55be94f-4073-46ba-88ef-465599598fde" providerId="ADAL" clId="{95D44BD7-FC8D-4C7D-AFD0-C50903788458}" dt="2023-04-19T21:59:11.892" v="5476" actId="26606"/>
          <ac:cxnSpMkLst>
            <pc:docMk/>
            <pc:sldMk cId="4017610143" sldId="345"/>
            <ac:cxnSpMk id="17429" creationId="{15E01FA5-D766-43CA-A83D-E7CF3F04E96F}"/>
          </ac:cxnSpMkLst>
        </pc:cxnChg>
        <pc:cxnChg chg="add del">
          <ac:chgData name="BEN KHALFALLAH Hela ItimAsrScoVdf" userId="d55be94f-4073-46ba-88ef-465599598fde" providerId="ADAL" clId="{95D44BD7-FC8D-4C7D-AFD0-C50903788458}" dt="2023-04-19T22:01:26.323" v="5489" actId="26606"/>
          <ac:cxnSpMkLst>
            <pc:docMk/>
            <pc:sldMk cId="4017610143" sldId="345"/>
            <ac:cxnSpMk id="17434" creationId="{15E01FA5-D766-43CA-A83D-E7CF3F04E96F}"/>
          </ac:cxnSpMkLst>
        </pc:cxnChg>
        <pc:cxnChg chg="add del">
          <ac:chgData name="BEN KHALFALLAH Hela ItimAsrScoVdf" userId="d55be94f-4073-46ba-88ef-465599598fde" providerId="ADAL" clId="{95D44BD7-FC8D-4C7D-AFD0-C50903788458}" dt="2023-04-19T22:01:26.323" v="5489" actId="26606"/>
          <ac:cxnSpMkLst>
            <pc:docMk/>
            <pc:sldMk cId="4017610143" sldId="345"/>
            <ac:cxnSpMk id="17436" creationId="{73741D5B-1709-4CDB-963A-CC3C749412B8}"/>
          </ac:cxnSpMkLst>
        </pc:cxnChg>
        <pc:cxnChg chg="add del">
          <ac:chgData name="BEN KHALFALLAH Hela ItimAsrScoVdf" userId="d55be94f-4073-46ba-88ef-465599598fde" providerId="ADAL" clId="{95D44BD7-FC8D-4C7D-AFD0-C50903788458}" dt="2023-04-19T22:01:26.294" v="5488" actId="26606"/>
          <ac:cxnSpMkLst>
            <pc:docMk/>
            <pc:sldMk cId="4017610143" sldId="345"/>
            <ac:cxnSpMk id="17440" creationId="{15E01FA5-D766-43CA-A83D-E7CF3F04E96F}"/>
          </ac:cxnSpMkLst>
        </pc:cxnChg>
        <pc:cxnChg chg="add del">
          <ac:chgData name="BEN KHALFALLAH Hela ItimAsrScoVdf" userId="d55be94f-4073-46ba-88ef-465599598fde" providerId="ADAL" clId="{95D44BD7-FC8D-4C7D-AFD0-C50903788458}" dt="2023-04-19T22:01:26.294" v="5488" actId="26606"/>
          <ac:cxnSpMkLst>
            <pc:docMk/>
            <pc:sldMk cId="4017610143" sldId="345"/>
            <ac:cxnSpMk id="17444" creationId="{73741D5B-1709-4CDB-963A-CC3C749412B8}"/>
          </ac:cxnSpMkLst>
        </pc:cxnChg>
        <pc:cxnChg chg="add del">
          <ac:chgData name="BEN KHALFALLAH Hela ItimAsrScoVdf" userId="d55be94f-4073-46ba-88ef-465599598fde" providerId="ADAL" clId="{95D44BD7-FC8D-4C7D-AFD0-C50903788458}" dt="2023-04-19T22:00:51.349" v="5483" actId="26606"/>
          <ac:cxnSpMkLst>
            <pc:docMk/>
            <pc:sldMk cId="4017610143" sldId="345"/>
            <ac:cxnSpMk id="17445" creationId="{15E01FA5-D766-43CA-A83D-E7CF3F04E96F}"/>
          </ac:cxnSpMkLst>
        </pc:cxnChg>
        <pc:cxnChg chg="add del">
          <ac:chgData name="BEN KHALFALLAH Hela ItimAsrScoVdf" userId="d55be94f-4073-46ba-88ef-465599598fde" providerId="ADAL" clId="{95D44BD7-FC8D-4C7D-AFD0-C50903788458}" dt="2023-04-19T22:00:51.349" v="5483" actId="26606"/>
          <ac:cxnSpMkLst>
            <pc:docMk/>
            <pc:sldMk cId="4017610143" sldId="345"/>
            <ac:cxnSpMk id="17449" creationId="{73741D5B-1709-4CDB-963A-CC3C749412B8}"/>
          </ac:cxnSpMkLst>
        </pc:cxnChg>
        <pc:cxnChg chg="add del">
          <ac:chgData name="BEN KHALFALLAH Hela ItimAsrScoVdf" userId="d55be94f-4073-46ba-88ef-465599598fde" providerId="ADAL" clId="{95D44BD7-FC8D-4C7D-AFD0-C50903788458}" dt="2023-04-20T08:04:08.754" v="6263" actId="26606"/>
          <ac:cxnSpMkLst>
            <pc:docMk/>
            <pc:sldMk cId="4017610143" sldId="345"/>
            <ac:cxnSpMk id="17450" creationId="{15E01FA5-D766-43CA-A83D-E7CF3F04E96F}"/>
          </ac:cxnSpMkLst>
        </pc:cxnChg>
        <pc:cxnChg chg="add del">
          <ac:chgData name="BEN KHALFALLAH Hela ItimAsrScoVdf" userId="d55be94f-4073-46ba-88ef-465599598fde" providerId="ADAL" clId="{95D44BD7-FC8D-4C7D-AFD0-C50903788458}" dt="2023-04-20T08:04:08.754" v="6263" actId="26606"/>
          <ac:cxnSpMkLst>
            <pc:docMk/>
            <pc:sldMk cId="4017610143" sldId="345"/>
            <ac:cxnSpMk id="17452" creationId="{811DCF04-0C7C-44FC-8246-FC8D736B1A71}"/>
          </ac:cxnSpMkLst>
        </pc:cxnChg>
        <pc:cxnChg chg="add del">
          <ac:chgData name="BEN KHALFALLAH Hela ItimAsrScoVdf" userId="d55be94f-4073-46ba-88ef-465599598fde" providerId="ADAL" clId="{95D44BD7-FC8D-4C7D-AFD0-C50903788458}" dt="2023-04-20T08:05:37.791" v="6268" actId="26606"/>
          <ac:cxnSpMkLst>
            <pc:docMk/>
            <pc:sldMk cId="4017610143" sldId="345"/>
            <ac:cxnSpMk id="17456" creationId="{15E01FA5-D766-43CA-A83D-E7CF3F04E96F}"/>
          </ac:cxnSpMkLst>
        </pc:cxnChg>
        <pc:cxnChg chg="add del">
          <ac:chgData name="BEN KHALFALLAH Hela ItimAsrScoVdf" userId="d55be94f-4073-46ba-88ef-465599598fde" providerId="ADAL" clId="{95D44BD7-FC8D-4C7D-AFD0-C50903788458}" dt="2023-04-20T08:04:04.380" v="6262" actId="26606"/>
          <ac:cxnSpMkLst>
            <pc:docMk/>
            <pc:sldMk cId="4017610143" sldId="345"/>
            <ac:cxnSpMk id="17461" creationId="{15E01FA5-D766-43CA-A83D-E7CF3F04E96F}"/>
          </ac:cxnSpMkLst>
        </pc:cxnChg>
        <pc:cxnChg chg="add del">
          <ac:chgData name="BEN KHALFALLAH Hela ItimAsrScoVdf" userId="d55be94f-4073-46ba-88ef-465599598fde" providerId="ADAL" clId="{95D44BD7-FC8D-4C7D-AFD0-C50903788458}" dt="2023-04-20T08:04:04.380" v="6262" actId="26606"/>
          <ac:cxnSpMkLst>
            <pc:docMk/>
            <pc:sldMk cId="4017610143" sldId="345"/>
            <ac:cxnSpMk id="17465" creationId="{811DCF04-0C7C-44FC-8246-FC8D736B1A71}"/>
          </ac:cxnSpMkLst>
        </pc:cxnChg>
        <pc:cxnChg chg="add del">
          <ac:chgData name="BEN KHALFALLAH Hela ItimAsrScoVdf" userId="d55be94f-4073-46ba-88ef-465599598fde" providerId="ADAL" clId="{95D44BD7-FC8D-4C7D-AFD0-C50903788458}" dt="2023-04-20T08:06:59.544" v="6277" actId="26606"/>
          <ac:cxnSpMkLst>
            <pc:docMk/>
            <pc:sldMk cId="4017610143" sldId="345"/>
            <ac:cxnSpMk id="17467" creationId="{15E01FA5-D766-43CA-A83D-E7CF3F04E96F}"/>
          </ac:cxnSpMkLst>
        </pc:cxnChg>
        <pc:cxnChg chg="add del">
          <ac:chgData name="BEN KHALFALLAH Hela ItimAsrScoVdf" userId="d55be94f-4073-46ba-88ef-465599598fde" providerId="ADAL" clId="{95D44BD7-FC8D-4C7D-AFD0-C50903788458}" dt="2023-04-20T08:06:47.852" v="6274" actId="26606"/>
          <ac:cxnSpMkLst>
            <pc:docMk/>
            <pc:sldMk cId="4017610143" sldId="345"/>
            <ac:cxnSpMk id="17478" creationId="{15E01FA5-D766-43CA-A83D-E7CF3F04E96F}"/>
          </ac:cxnSpMkLst>
        </pc:cxnChg>
        <pc:cxnChg chg="add del">
          <ac:chgData name="BEN KHALFALLAH Hela ItimAsrScoVdf" userId="d55be94f-4073-46ba-88ef-465599598fde" providerId="ADAL" clId="{95D44BD7-FC8D-4C7D-AFD0-C50903788458}" dt="2023-04-20T08:06:59.518" v="6276" actId="26606"/>
          <ac:cxnSpMkLst>
            <pc:docMk/>
            <pc:sldMk cId="4017610143" sldId="345"/>
            <ac:cxnSpMk id="17484" creationId="{6722E143-84C1-4F95-937C-78B92D2811CF}"/>
          </ac:cxnSpMkLst>
        </pc:cxnChg>
        <pc:cxnChg chg="add del">
          <ac:chgData name="BEN KHALFALLAH Hela ItimAsrScoVdf" userId="d55be94f-4073-46ba-88ef-465599598fde" providerId="ADAL" clId="{95D44BD7-FC8D-4C7D-AFD0-C50903788458}" dt="2023-04-20T08:16:07.779" v="6291" actId="26606"/>
          <ac:cxnSpMkLst>
            <pc:docMk/>
            <pc:sldMk cId="4017610143" sldId="345"/>
            <ac:cxnSpMk id="17488" creationId="{15E01FA5-D766-43CA-A83D-E7CF3F04E96F}"/>
          </ac:cxnSpMkLst>
        </pc:cxnChg>
        <pc:cxnChg chg="add del">
          <ac:chgData name="BEN KHALFALLAH Hela ItimAsrScoVdf" userId="d55be94f-4073-46ba-88ef-465599598fde" providerId="ADAL" clId="{95D44BD7-FC8D-4C7D-AFD0-C50903788458}" dt="2023-04-20T08:17:55.120" v="6299" actId="26606"/>
          <ac:cxnSpMkLst>
            <pc:docMk/>
            <pc:sldMk cId="4017610143" sldId="345"/>
            <ac:cxnSpMk id="17493" creationId="{15E01FA5-D766-43CA-A83D-E7CF3F04E96F}"/>
          </ac:cxnSpMkLst>
        </pc:cxnChg>
        <pc:cxnChg chg="add del">
          <ac:chgData name="BEN KHALFALLAH Hela ItimAsrScoVdf" userId="d55be94f-4073-46ba-88ef-465599598fde" providerId="ADAL" clId="{95D44BD7-FC8D-4C7D-AFD0-C50903788458}" dt="2023-04-20T08:17:55.120" v="6299" actId="26606"/>
          <ac:cxnSpMkLst>
            <pc:docMk/>
            <pc:sldMk cId="4017610143" sldId="345"/>
            <ac:cxnSpMk id="17497" creationId="{811DCF04-0C7C-44FC-8246-FC8D736B1A71}"/>
          </ac:cxnSpMkLst>
        </pc:cxnChg>
        <pc:cxnChg chg="add del">
          <ac:chgData name="BEN KHALFALLAH Hela ItimAsrScoVdf" userId="d55be94f-4073-46ba-88ef-465599598fde" providerId="ADAL" clId="{95D44BD7-FC8D-4C7D-AFD0-C50903788458}" dt="2023-04-20T08:16:02.964" v="6288" actId="26606"/>
          <ac:cxnSpMkLst>
            <pc:docMk/>
            <pc:sldMk cId="4017610143" sldId="345"/>
            <ac:cxnSpMk id="17498" creationId="{15E01FA5-D766-43CA-A83D-E7CF3F04E96F}"/>
          </ac:cxnSpMkLst>
        </pc:cxnChg>
        <pc:cxnChg chg="add del">
          <ac:chgData name="BEN KHALFALLAH Hela ItimAsrScoVdf" userId="d55be94f-4073-46ba-88ef-465599598fde" providerId="ADAL" clId="{95D44BD7-FC8D-4C7D-AFD0-C50903788458}" dt="2023-04-20T08:16:02.964" v="6288" actId="26606"/>
          <ac:cxnSpMkLst>
            <pc:docMk/>
            <pc:sldMk cId="4017610143" sldId="345"/>
            <ac:cxnSpMk id="17502" creationId="{811DCF04-0C7C-44FC-8246-FC8D736B1A71}"/>
          </ac:cxnSpMkLst>
        </pc:cxnChg>
        <pc:cxnChg chg="add del">
          <ac:chgData name="BEN KHALFALLAH Hela ItimAsrScoVdf" userId="d55be94f-4073-46ba-88ef-465599598fde" providerId="ADAL" clId="{95D44BD7-FC8D-4C7D-AFD0-C50903788458}" dt="2023-04-20T08:18:33.216" v="6312" actId="26606"/>
          <ac:cxnSpMkLst>
            <pc:docMk/>
            <pc:sldMk cId="4017610143" sldId="345"/>
            <ac:cxnSpMk id="17506" creationId="{15E01FA5-D766-43CA-A83D-E7CF3F04E96F}"/>
          </ac:cxnSpMkLst>
        </pc:cxnChg>
        <pc:cxnChg chg="add del">
          <ac:chgData name="BEN KHALFALLAH Hela ItimAsrScoVdf" userId="d55be94f-4073-46ba-88ef-465599598fde" providerId="ADAL" clId="{95D44BD7-FC8D-4C7D-AFD0-C50903788458}" dt="2023-04-20T08:18:14.454" v="6301" actId="26606"/>
          <ac:cxnSpMkLst>
            <pc:docMk/>
            <pc:sldMk cId="4017610143" sldId="345"/>
            <ac:cxnSpMk id="17517" creationId="{15E01FA5-D766-43CA-A83D-E7CF3F04E96F}"/>
          </ac:cxnSpMkLst>
        </pc:cxnChg>
        <pc:cxnChg chg="add del">
          <ac:chgData name="BEN KHALFALLAH Hela ItimAsrScoVdf" userId="d55be94f-4073-46ba-88ef-465599598fde" providerId="ADAL" clId="{95D44BD7-FC8D-4C7D-AFD0-C50903788458}" dt="2023-04-20T08:18:14.454" v="6301" actId="26606"/>
          <ac:cxnSpMkLst>
            <pc:docMk/>
            <pc:sldMk cId="4017610143" sldId="345"/>
            <ac:cxnSpMk id="17521" creationId="{811DCF04-0C7C-44FC-8246-FC8D736B1A71}"/>
          </ac:cxnSpMkLst>
        </pc:cxnChg>
        <pc:cxnChg chg="add del">
          <ac:chgData name="BEN KHALFALLAH Hela ItimAsrScoVdf" userId="d55be94f-4073-46ba-88ef-465599598fde" providerId="ADAL" clId="{95D44BD7-FC8D-4C7D-AFD0-C50903788458}" dt="2023-04-20T08:18:18.086" v="6303" actId="26606"/>
          <ac:cxnSpMkLst>
            <pc:docMk/>
            <pc:sldMk cId="4017610143" sldId="345"/>
            <ac:cxnSpMk id="17523" creationId="{F49244C8-BD6D-4309-8235-706CBF26EF67}"/>
          </ac:cxnSpMkLst>
        </pc:cxnChg>
        <pc:cxnChg chg="add del">
          <ac:chgData name="BEN KHALFALLAH Hela ItimAsrScoVdf" userId="d55be94f-4073-46ba-88ef-465599598fde" providerId="ADAL" clId="{95D44BD7-FC8D-4C7D-AFD0-C50903788458}" dt="2023-04-20T08:18:18.086" v="6303" actId="26606"/>
          <ac:cxnSpMkLst>
            <pc:docMk/>
            <pc:sldMk cId="4017610143" sldId="345"/>
            <ac:cxnSpMk id="17526" creationId="{15E01FA5-D766-43CA-A83D-E7CF3F04E96F}"/>
          </ac:cxnSpMkLst>
        </pc:cxnChg>
        <pc:cxnChg chg="add del">
          <ac:chgData name="BEN KHALFALLAH Hela ItimAsrScoVdf" userId="d55be94f-4073-46ba-88ef-465599598fde" providerId="ADAL" clId="{95D44BD7-FC8D-4C7D-AFD0-C50903788458}" dt="2023-04-20T08:18:22.346" v="6305" actId="26606"/>
          <ac:cxnSpMkLst>
            <pc:docMk/>
            <pc:sldMk cId="4017610143" sldId="345"/>
            <ac:cxnSpMk id="17532" creationId="{15E01FA5-D766-43CA-A83D-E7CF3F04E96F}"/>
          </ac:cxnSpMkLst>
        </pc:cxnChg>
        <pc:cxnChg chg="add del">
          <ac:chgData name="BEN KHALFALLAH Hela ItimAsrScoVdf" userId="d55be94f-4073-46ba-88ef-465599598fde" providerId="ADAL" clId="{95D44BD7-FC8D-4C7D-AFD0-C50903788458}" dt="2023-04-20T08:18:22.346" v="6305" actId="26606"/>
          <ac:cxnSpMkLst>
            <pc:docMk/>
            <pc:sldMk cId="4017610143" sldId="345"/>
            <ac:cxnSpMk id="17535" creationId="{52F50912-06FD-4216-BAD3-21050F59564A}"/>
          </ac:cxnSpMkLst>
        </pc:cxnChg>
        <pc:cxnChg chg="add del">
          <ac:chgData name="BEN KHALFALLAH Hela ItimAsrScoVdf" userId="d55be94f-4073-46ba-88ef-465599598fde" providerId="ADAL" clId="{95D44BD7-FC8D-4C7D-AFD0-C50903788458}" dt="2023-04-20T08:18:26.295" v="6307" actId="26606"/>
          <ac:cxnSpMkLst>
            <pc:docMk/>
            <pc:sldMk cId="4017610143" sldId="345"/>
            <ac:cxnSpMk id="17539" creationId="{15E01FA5-D766-43CA-A83D-E7CF3F04E96F}"/>
          </ac:cxnSpMkLst>
        </pc:cxnChg>
        <pc:cxnChg chg="add del">
          <ac:chgData name="BEN KHALFALLAH Hela ItimAsrScoVdf" userId="d55be94f-4073-46ba-88ef-465599598fde" providerId="ADAL" clId="{95D44BD7-FC8D-4C7D-AFD0-C50903788458}" dt="2023-04-20T08:18:26.295" v="6307" actId="26606"/>
          <ac:cxnSpMkLst>
            <pc:docMk/>
            <pc:sldMk cId="4017610143" sldId="345"/>
            <ac:cxnSpMk id="17542" creationId="{FEF39256-F095-41C8-8707-6C1A665E8F2F}"/>
          </ac:cxnSpMkLst>
        </pc:cxnChg>
        <pc:cxnChg chg="add del">
          <ac:chgData name="BEN KHALFALLAH Hela ItimAsrScoVdf" userId="d55be94f-4073-46ba-88ef-465599598fde" providerId="ADAL" clId="{95D44BD7-FC8D-4C7D-AFD0-C50903788458}" dt="2023-04-20T08:18:30.054" v="6309" actId="26606"/>
          <ac:cxnSpMkLst>
            <pc:docMk/>
            <pc:sldMk cId="4017610143" sldId="345"/>
            <ac:cxnSpMk id="17546" creationId="{15E01FA5-D766-43CA-A83D-E7CF3F04E96F}"/>
          </ac:cxnSpMkLst>
        </pc:cxnChg>
        <pc:cxnChg chg="add del">
          <ac:chgData name="BEN KHALFALLAH Hela ItimAsrScoVdf" userId="d55be94f-4073-46ba-88ef-465599598fde" providerId="ADAL" clId="{95D44BD7-FC8D-4C7D-AFD0-C50903788458}" dt="2023-04-20T08:18:30.054" v="6309" actId="26606"/>
          <ac:cxnSpMkLst>
            <pc:docMk/>
            <pc:sldMk cId="4017610143" sldId="345"/>
            <ac:cxnSpMk id="17548" creationId="{811DCF04-0C7C-44FC-8246-FC8D736B1A71}"/>
          </ac:cxnSpMkLst>
        </pc:cxnChg>
        <pc:cxnChg chg="add del">
          <ac:chgData name="BEN KHALFALLAH Hela ItimAsrScoVdf" userId="d55be94f-4073-46ba-88ef-465599598fde" providerId="ADAL" clId="{95D44BD7-FC8D-4C7D-AFD0-C50903788458}" dt="2023-04-20T08:18:33.181" v="6311" actId="26606"/>
          <ac:cxnSpMkLst>
            <pc:docMk/>
            <pc:sldMk cId="4017610143" sldId="345"/>
            <ac:cxnSpMk id="17552" creationId="{15E01FA5-D766-43CA-A83D-E7CF3F04E96F}"/>
          </ac:cxnSpMkLst>
        </pc:cxnChg>
        <pc:cxnChg chg="add del">
          <ac:chgData name="BEN KHALFALLAH Hela ItimAsrScoVdf" userId="d55be94f-4073-46ba-88ef-465599598fde" providerId="ADAL" clId="{95D44BD7-FC8D-4C7D-AFD0-C50903788458}" dt="2023-04-20T08:18:33.181" v="6311" actId="26606"/>
          <ac:cxnSpMkLst>
            <pc:docMk/>
            <pc:sldMk cId="4017610143" sldId="345"/>
            <ac:cxnSpMk id="17555" creationId="{F49244C8-BD6D-4309-8235-706CBF26EF67}"/>
          </ac:cxnSpMkLst>
        </pc:cxnChg>
        <pc:cxnChg chg="add">
          <ac:chgData name="BEN KHALFALLAH Hela ItimAsrScoVdf" userId="d55be94f-4073-46ba-88ef-465599598fde" providerId="ADAL" clId="{95D44BD7-FC8D-4C7D-AFD0-C50903788458}" dt="2023-04-20T08:18:33.216" v="6312" actId="26606"/>
          <ac:cxnSpMkLst>
            <pc:docMk/>
            <pc:sldMk cId="4017610143" sldId="345"/>
            <ac:cxnSpMk id="17559" creationId="{15E01FA5-D766-43CA-A83D-E7CF3F04E96F}"/>
          </ac:cxnSpMkLst>
        </pc:cxnChg>
        <pc:cxnChg chg="add">
          <ac:chgData name="BEN KHALFALLAH Hela ItimAsrScoVdf" userId="d55be94f-4073-46ba-88ef-465599598fde" providerId="ADAL" clId="{95D44BD7-FC8D-4C7D-AFD0-C50903788458}" dt="2023-04-20T08:18:33.216" v="6312" actId="26606"/>
          <ac:cxnSpMkLst>
            <pc:docMk/>
            <pc:sldMk cId="4017610143" sldId="345"/>
            <ac:cxnSpMk id="17562" creationId="{52F50912-06FD-4216-BAD3-21050F59564A}"/>
          </ac:cxnSpMkLst>
        </pc:cxnChg>
      </pc:sldChg>
      <pc:sldChg chg="modSp add mod">
        <pc:chgData name="BEN KHALFALLAH Hela ItimAsrScoVdf" userId="d55be94f-4073-46ba-88ef-465599598fde" providerId="ADAL" clId="{95D44BD7-FC8D-4C7D-AFD0-C50903788458}" dt="2023-04-19T22:17:38.949" v="5700" actId="20577"/>
        <pc:sldMkLst>
          <pc:docMk/>
          <pc:sldMk cId="2290866457" sldId="346"/>
        </pc:sldMkLst>
        <pc:spChg chg="mod">
          <ac:chgData name="BEN KHALFALLAH Hela ItimAsrScoVdf" userId="d55be94f-4073-46ba-88ef-465599598fde" providerId="ADAL" clId="{95D44BD7-FC8D-4C7D-AFD0-C50903788458}" dt="2023-04-19T22:17:18.275" v="5656" actId="1036"/>
          <ac:spMkLst>
            <pc:docMk/>
            <pc:sldMk cId="2290866457" sldId="346"/>
            <ac:spMk id="4" creationId="{8F3205F0-A8D3-4722-A36C-5C5B8833C631}"/>
          </ac:spMkLst>
        </pc:spChg>
        <pc:spChg chg="mod">
          <ac:chgData name="BEN KHALFALLAH Hela ItimAsrScoVdf" userId="d55be94f-4073-46ba-88ef-465599598fde" providerId="ADAL" clId="{95D44BD7-FC8D-4C7D-AFD0-C50903788458}" dt="2023-04-19T22:17:38.949" v="5700" actId="20577"/>
          <ac:spMkLst>
            <pc:docMk/>
            <pc:sldMk cId="2290866457" sldId="346"/>
            <ac:spMk id="6" creationId="{CF9FF472-051C-4DC7-A737-7BC87D83FFF6}"/>
          </ac:spMkLst>
        </pc:spChg>
        <pc:picChg chg="mod">
          <ac:chgData name="BEN KHALFALLAH Hela ItimAsrScoVdf" userId="d55be94f-4073-46ba-88ef-465599598fde" providerId="ADAL" clId="{95D44BD7-FC8D-4C7D-AFD0-C50903788458}" dt="2023-04-19T22:17:04.468" v="5645" actId="1076"/>
          <ac:picMkLst>
            <pc:docMk/>
            <pc:sldMk cId="2290866457" sldId="346"/>
            <ac:picMk id="3" creationId="{B8943601-274A-4822-A0B4-5C2D572CEAB3}"/>
          </ac:picMkLst>
        </pc:picChg>
      </pc:sldChg>
      <pc:sldChg chg="addSp modSp new del mod">
        <pc:chgData name="BEN KHALFALLAH Hela ItimAsrScoVdf" userId="d55be94f-4073-46ba-88ef-465599598fde" providerId="ADAL" clId="{95D44BD7-FC8D-4C7D-AFD0-C50903788458}" dt="2023-04-19T22:12:34.962" v="5594" actId="47"/>
        <pc:sldMkLst>
          <pc:docMk/>
          <pc:sldMk cId="3883296153" sldId="346"/>
        </pc:sldMkLst>
        <pc:spChg chg="mod">
          <ac:chgData name="BEN KHALFALLAH Hela ItimAsrScoVdf" userId="d55be94f-4073-46ba-88ef-465599598fde" providerId="ADAL" clId="{95D44BD7-FC8D-4C7D-AFD0-C50903788458}" dt="2023-04-19T22:10:48.740" v="5556"/>
          <ac:spMkLst>
            <pc:docMk/>
            <pc:sldMk cId="3883296153" sldId="346"/>
            <ac:spMk id="2" creationId="{B12D5FC8-4C5A-43CA-BF03-201F5CE8307C}"/>
          </ac:spMkLst>
        </pc:spChg>
        <pc:graphicFrameChg chg="add mod modGraphic">
          <ac:chgData name="BEN KHALFALLAH Hela ItimAsrScoVdf" userId="d55be94f-4073-46ba-88ef-465599598fde" providerId="ADAL" clId="{95D44BD7-FC8D-4C7D-AFD0-C50903788458}" dt="2023-04-19T22:12:19.432" v="5593" actId="20577"/>
          <ac:graphicFrameMkLst>
            <pc:docMk/>
            <pc:sldMk cId="3883296153" sldId="346"/>
            <ac:graphicFrameMk id="3" creationId="{117681A5-7D14-4A00-AAEC-4B1E9F953F5E}"/>
          </ac:graphicFrameMkLst>
        </pc:graphicFrameChg>
      </pc:sldChg>
      <pc:sldChg chg="addSp delSp modSp new mod setBg modClrScheme chgLayout">
        <pc:chgData name="BEN KHALFALLAH Hela ItimAsrScoVdf" userId="d55be94f-4073-46ba-88ef-465599598fde" providerId="ADAL" clId="{95D44BD7-FC8D-4C7D-AFD0-C50903788458}" dt="2023-04-19T22:29:59.762" v="5811" actId="1076"/>
        <pc:sldMkLst>
          <pc:docMk/>
          <pc:sldMk cId="2186027155" sldId="347"/>
        </pc:sldMkLst>
        <pc:spChg chg="del mod ord">
          <ac:chgData name="BEN KHALFALLAH Hela ItimAsrScoVdf" userId="d55be94f-4073-46ba-88ef-465599598fde" providerId="ADAL" clId="{95D44BD7-FC8D-4C7D-AFD0-C50903788458}" dt="2023-04-19T22:19:12.252" v="5702" actId="700"/>
          <ac:spMkLst>
            <pc:docMk/>
            <pc:sldMk cId="2186027155" sldId="347"/>
            <ac:spMk id="2" creationId="{13161145-7D21-4EAE-9272-006E35A92478}"/>
          </ac:spMkLst>
        </pc:spChg>
        <pc:spChg chg="add mod ord">
          <ac:chgData name="BEN KHALFALLAH Hela ItimAsrScoVdf" userId="d55be94f-4073-46ba-88ef-465599598fde" providerId="ADAL" clId="{95D44BD7-FC8D-4C7D-AFD0-C50903788458}" dt="2023-04-19T22:29:30.974" v="5809" actId="20577"/>
          <ac:spMkLst>
            <pc:docMk/>
            <pc:sldMk cId="2186027155" sldId="347"/>
            <ac:spMk id="3" creationId="{AFD00803-AE97-426F-B07A-DD3C023F6BCB}"/>
          </ac:spMkLst>
        </pc:spChg>
        <pc:spChg chg="add mod ord">
          <ac:chgData name="BEN KHALFALLAH Hela ItimAsrScoVdf" userId="d55be94f-4073-46ba-88ef-465599598fde" providerId="ADAL" clId="{95D44BD7-FC8D-4C7D-AFD0-C50903788458}" dt="2023-04-19T22:22:11.132" v="5726" actId="26606"/>
          <ac:spMkLst>
            <pc:docMk/>
            <pc:sldMk cId="2186027155" sldId="347"/>
            <ac:spMk id="4" creationId="{0DC78B79-4161-42AD-97E4-4BDD1B83A2A2}"/>
          </ac:spMkLst>
        </pc:spChg>
        <pc:picChg chg="add mod">
          <ac:chgData name="BEN KHALFALLAH Hela ItimAsrScoVdf" userId="d55be94f-4073-46ba-88ef-465599598fde" providerId="ADAL" clId="{95D44BD7-FC8D-4C7D-AFD0-C50903788458}" dt="2023-04-19T22:29:59.762" v="5811" actId="1076"/>
          <ac:picMkLst>
            <pc:docMk/>
            <pc:sldMk cId="2186027155" sldId="347"/>
            <ac:picMk id="7" creationId="{77DAE343-944B-4863-9C0E-F27F3952D51E}"/>
          </ac:picMkLst>
        </pc:picChg>
        <pc:picChg chg="add mod">
          <ac:chgData name="BEN KHALFALLAH Hela ItimAsrScoVdf" userId="d55be94f-4073-46ba-88ef-465599598fde" providerId="ADAL" clId="{95D44BD7-FC8D-4C7D-AFD0-C50903788458}" dt="2023-04-19T22:22:31.461" v="5731"/>
          <ac:picMkLst>
            <pc:docMk/>
            <pc:sldMk cId="2186027155" sldId="347"/>
            <ac:picMk id="8" creationId="{9271D791-39FF-4939-90C9-8F49A5B6081B}"/>
          </ac:picMkLst>
        </pc:picChg>
        <pc:picChg chg="add del mod">
          <ac:chgData name="BEN KHALFALLAH Hela ItimAsrScoVdf" userId="d55be94f-4073-46ba-88ef-465599598fde" providerId="ADAL" clId="{95D44BD7-FC8D-4C7D-AFD0-C50903788458}" dt="2023-04-19T22:22:01.560" v="5723" actId="21"/>
          <ac:picMkLst>
            <pc:docMk/>
            <pc:sldMk cId="2186027155" sldId="347"/>
            <ac:picMk id="18434" creationId="{03ACB129-3BAA-44D1-8CE1-4C4F5BAEC0DA}"/>
          </ac:picMkLst>
        </pc:picChg>
        <pc:picChg chg="add del mod">
          <ac:chgData name="BEN KHALFALLAH Hela ItimAsrScoVdf" userId="d55be94f-4073-46ba-88ef-465599598fde" providerId="ADAL" clId="{95D44BD7-FC8D-4C7D-AFD0-C50903788458}" dt="2023-04-19T22:22:22.899" v="5727" actId="21"/>
          <ac:picMkLst>
            <pc:docMk/>
            <pc:sldMk cId="2186027155" sldId="347"/>
            <ac:picMk id="18436" creationId="{A8A3D8FB-95EE-4F3F-80E5-C05EB3075D62}"/>
          </ac:picMkLst>
        </pc:picChg>
      </pc:sldChg>
      <pc:sldChg chg="addSp modSp new mod setBg modClrScheme chgLayout">
        <pc:chgData name="BEN KHALFALLAH Hela ItimAsrScoVdf" userId="d55be94f-4073-46ba-88ef-465599598fde" providerId="ADAL" clId="{95D44BD7-FC8D-4C7D-AFD0-C50903788458}" dt="2023-04-19T22:30:43.751" v="5817" actId="20577"/>
        <pc:sldMkLst>
          <pc:docMk/>
          <pc:sldMk cId="1750902686" sldId="348"/>
        </pc:sldMkLst>
        <pc:spChg chg="mod ord">
          <ac:chgData name="BEN KHALFALLAH Hela ItimAsrScoVdf" userId="d55be94f-4073-46ba-88ef-465599598fde" providerId="ADAL" clId="{95D44BD7-FC8D-4C7D-AFD0-C50903788458}" dt="2023-04-19T22:30:43.751" v="5817" actId="20577"/>
          <ac:spMkLst>
            <pc:docMk/>
            <pc:sldMk cId="1750902686" sldId="348"/>
            <ac:spMk id="2" creationId="{D87A5C32-4049-4EB8-AD4B-673B1D0205AC}"/>
          </ac:spMkLst>
        </pc:spChg>
        <pc:spChg chg="add mod ord">
          <ac:chgData name="BEN KHALFALLAH Hela ItimAsrScoVdf" userId="d55be94f-4073-46ba-88ef-465599598fde" providerId="ADAL" clId="{95D44BD7-FC8D-4C7D-AFD0-C50903788458}" dt="2023-04-19T22:28:58.291" v="5802" actId="26606"/>
          <ac:spMkLst>
            <pc:docMk/>
            <pc:sldMk cId="1750902686" sldId="348"/>
            <ac:spMk id="3" creationId="{AF2B7E03-A1A1-4E3F-9546-E2B2A0F917A3}"/>
          </ac:spMkLst>
        </pc:spChg>
        <pc:spChg chg="add">
          <ac:chgData name="BEN KHALFALLAH Hela ItimAsrScoVdf" userId="d55be94f-4073-46ba-88ef-465599598fde" providerId="ADAL" clId="{95D44BD7-FC8D-4C7D-AFD0-C50903788458}" dt="2023-04-19T22:28:58.291" v="5802" actId="26606"/>
          <ac:spMkLst>
            <pc:docMk/>
            <pc:sldMk cId="1750902686" sldId="348"/>
            <ac:spMk id="19463" creationId="{CBDDD243-ED5F-4896-B18B-ABCF4B7E12C9}"/>
          </ac:spMkLst>
        </pc:spChg>
        <pc:spChg chg="add">
          <ac:chgData name="BEN KHALFALLAH Hela ItimAsrScoVdf" userId="d55be94f-4073-46ba-88ef-465599598fde" providerId="ADAL" clId="{95D44BD7-FC8D-4C7D-AFD0-C50903788458}" dt="2023-04-19T22:28:58.291" v="5802" actId="26606"/>
          <ac:spMkLst>
            <pc:docMk/>
            <pc:sldMk cId="1750902686" sldId="348"/>
            <ac:spMk id="19465" creationId="{319E6BB3-DF2B-4751-97C5-B3DB949AED9A}"/>
          </ac:spMkLst>
        </pc:spChg>
        <pc:picChg chg="add mod">
          <ac:chgData name="BEN KHALFALLAH Hela ItimAsrScoVdf" userId="d55be94f-4073-46ba-88ef-465599598fde" providerId="ADAL" clId="{95D44BD7-FC8D-4C7D-AFD0-C50903788458}" dt="2023-04-19T22:28:58.291" v="5802" actId="26606"/>
          <ac:picMkLst>
            <pc:docMk/>
            <pc:sldMk cId="1750902686" sldId="348"/>
            <ac:picMk id="19458" creationId="{85D1D0C3-28C5-49CF-8A4F-14CFC7D9466F}"/>
          </ac:picMkLst>
        </pc:picChg>
        <pc:cxnChg chg="add">
          <ac:chgData name="BEN KHALFALLAH Hela ItimAsrScoVdf" userId="d55be94f-4073-46ba-88ef-465599598fde" providerId="ADAL" clId="{95D44BD7-FC8D-4C7D-AFD0-C50903788458}" dt="2023-04-19T22:28:58.291" v="5802" actId="26606"/>
          <ac:cxnSpMkLst>
            <pc:docMk/>
            <pc:sldMk cId="1750902686" sldId="348"/>
            <ac:cxnSpMk id="19467" creationId="{A61721DD-D110-44EE-82A7-D56AB687E614}"/>
          </ac:cxnSpMkLst>
        </pc:cxnChg>
      </pc:sldChg>
      <pc:sldChg chg="addSp delSp modSp new mod setBg">
        <pc:chgData name="BEN KHALFALLAH Hela ItimAsrScoVdf" userId="d55be94f-4073-46ba-88ef-465599598fde" providerId="ADAL" clId="{95D44BD7-FC8D-4C7D-AFD0-C50903788458}" dt="2023-04-19T22:28:42.714" v="5801"/>
        <pc:sldMkLst>
          <pc:docMk/>
          <pc:sldMk cId="2185384261" sldId="349"/>
        </pc:sldMkLst>
        <pc:spChg chg="mod">
          <ac:chgData name="BEN KHALFALLAH Hela ItimAsrScoVdf" userId="d55be94f-4073-46ba-88ef-465599598fde" providerId="ADAL" clId="{95D44BD7-FC8D-4C7D-AFD0-C50903788458}" dt="2023-04-19T22:28:33.366" v="5800" actId="21"/>
          <ac:spMkLst>
            <pc:docMk/>
            <pc:sldMk cId="2185384261" sldId="349"/>
            <ac:spMk id="2" creationId="{5C85D7BB-15E8-4AE3-93A7-446D67F8CDFE}"/>
          </ac:spMkLst>
        </pc:spChg>
        <pc:spChg chg="del mod">
          <ac:chgData name="BEN KHALFALLAH Hela ItimAsrScoVdf" userId="d55be94f-4073-46ba-88ef-465599598fde" providerId="ADAL" clId="{95D44BD7-FC8D-4C7D-AFD0-C50903788458}" dt="2023-04-19T22:27:43.322" v="5793" actId="478"/>
          <ac:spMkLst>
            <pc:docMk/>
            <pc:sldMk cId="2185384261" sldId="349"/>
            <ac:spMk id="3" creationId="{4F6CDF74-A7AF-48C6-A429-8C9DC9D8C16D}"/>
          </ac:spMkLst>
        </pc:spChg>
        <pc:spChg chg="add del mod">
          <ac:chgData name="BEN KHALFALLAH Hela ItimAsrScoVdf" userId="d55be94f-4073-46ba-88ef-465599598fde" providerId="ADAL" clId="{95D44BD7-FC8D-4C7D-AFD0-C50903788458}" dt="2023-04-19T22:27:45.249" v="5794" actId="21"/>
          <ac:spMkLst>
            <pc:docMk/>
            <pc:sldMk cId="2185384261" sldId="349"/>
            <ac:spMk id="6" creationId="{CA0C8BDB-B1AA-428A-978E-ED483EA9E37E}"/>
          </ac:spMkLst>
        </pc:spChg>
        <pc:spChg chg="add mod">
          <ac:chgData name="BEN KHALFALLAH Hela ItimAsrScoVdf" userId="d55be94f-4073-46ba-88ef-465599598fde" providerId="ADAL" clId="{95D44BD7-FC8D-4C7D-AFD0-C50903788458}" dt="2023-04-19T22:28:01.652" v="5797" actId="1076"/>
          <ac:spMkLst>
            <pc:docMk/>
            <pc:sldMk cId="2185384261" sldId="349"/>
            <ac:spMk id="13" creationId="{431515FA-3F35-44CB-8810-D00D286456E1}"/>
          </ac:spMkLst>
        </pc:spChg>
        <pc:spChg chg="add mod">
          <ac:chgData name="BEN KHALFALLAH Hela ItimAsrScoVdf" userId="d55be94f-4073-46ba-88ef-465599598fde" providerId="ADAL" clId="{95D44BD7-FC8D-4C7D-AFD0-C50903788458}" dt="2023-04-19T22:28:42.714" v="5801"/>
          <ac:spMkLst>
            <pc:docMk/>
            <pc:sldMk cId="2185384261" sldId="349"/>
            <ac:spMk id="14" creationId="{71CC03FE-2971-46E1-9818-18DE52516BE9}"/>
          </ac:spMkLst>
        </pc:spChg>
        <pc:spChg chg="add">
          <ac:chgData name="BEN KHALFALLAH Hela ItimAsrScoVdf" userId="d55be94f-4073-46ba-88ef-465599598fde" providerId="ADAL" clId="{95D44BD7-FC8D-4C7D-AFD0-C50903788458}" dt="2023-04-19T22:27:54.402" v="5795" actId="26606"/>
          <ac:spMkLst>
            <pc:docMk/>
            <pc:sldMk cId="2185384261" sldId="349"/>
            <ac:spMk id="20487" creationId="{3A8EC506-B1DA-46A1-B44D-774E68468E13}"/>
          </ac:spMkLst>
        </pc:spChg>
        <pc:spChg chg="add">
          <ac:chgData name="BEN KHALFALLAH Hela ItimAsrScoVdf" userId="d55be94f-4073-46ba-88ef-465599598fde" providerId="ADAL" clId="{95D44BD7-FC8D-4C7D-AFD0-C50903788458}" dt="2023-04-19T22:27:54.402" v="5795" actId="26606"/>
          <ac:spMkLst>
            <pc:docMk/>
            <pc:sldMk cId="2185384261" sldId="349"/>
            <ac:spMk id="20489" creationId="{BFF30785-305E-45D7-984F-5AA93D3CA561}"/>
          </ac:spMkLst>
        </pc:spChg>
        <pc:spChg chg="add">
          <ac:chgData name="BEN KHALFALLAH Hela ItimAsrScoVdf" userId="d55be94f-4073-46ba-88ef-465599598fde" providerId="ADAL" clId="{95D44BD7-FC8D-4C7D-AFD0-C50903788458}" dt="2023-04-19T22:27:54.402" v="5795" actId="26606"/>
          <ac:spMkLst>
            <pc:docMk/>
            <pc:sldMk cId="2185384261" sldId="349"/>
            <ac:spMk id="20493" creationId="{42DD0C21-8FEE-4C18-8789-CC8ABE206FE6}"/>
          </ac:spMkLst>
        </pc:spChg>
        <pc:spChg chg="add">
          <ac:chgData name="BEN KHALFALLAH Hela ItimAsrScoVdf" userId="d55be94f-4073-46ba-88ef-465599598fde" providerId="ADAL" clId="{95D44BD7-FC8D-4C7D-AFD0-C50903788458}" dt="2023-04-19T22:27:54.402" v="5795" actId="26606"/>
          <ac:spMkLst>
            <pc:docMk/>
            <pc:sldMk cId="2185384261" sldId="349"/>
            <ac:spMk id="20495" creationId="{A4B51757-7607-4CEA-A0EE-3C5BDC2C1CFB}"/>
          </ac:spMkLst>
        </pc:spChg>
        <pc:picChg chg="add mod">
          <ac:chgData name="BEN KHALFALLAH Hela ItimAsrScoVdf" userId="d55be94f-4073-46ba-88ef-465599598fde" providerId="ADAL" clId="{95D44BD7-FC8D-4C7D-AFD0-C50903788458}" dt="2023-04-19T22:27:54.402" v="5795" actId="26606"/>
          <ac:picMkLst>
            <pc:docMk/>
            <pc:sldMk cId="2185384261" sldId="349"/>
            <ac:picMk id="20482" creationId="{AE1E0B65-C83D-4B64-9E76-1A2FD40C706E}"/>
          </ac:picMkLst>
        </pc:picChg>
        <pc:cxnChg chg="add">
          <ac:chgData name="BEN KHALFALLAH Hela ItimAsrScoVdf" userId="d55be94f-4073-46ba-88ef-465599598fde" providerId="ADAL" clId="{95D44BD7-FC8D-4C7D-AFD0-C50903788458}" dt="2023-04-19T22:27:54.402" v="5795" actId="26606"/>
          <ac:cxnSpMkLst>
            <pc:docMk/>
            <pc:sldMk cId="2185384261" sldId="349"/>
            <ac:cxnSpMk id="20491" creationId="{15E01FA5-D766-43CA-A83D-E7CF3F04E96F}"/>
          </ac:cxnSpMkLst>
        </pc:cxnChg>
        <pc:cxnChg chg="add">
          <ac:chgData name="BEN KHALFALLAH Hela ItimAsrScoVdf" userId="d55be94f-4073-46ba-88ef-465599598fde" providerId="ADAL" clId="{95D44BD7-FC8D-4C7D-AFD0-C50903788458}" dt="2023-04-19T22:27:54.402" v="5795" actId="26606"/>
          <ac:cxnSpMkLst>
            <pc:docMk/>
            <pc:sldMk cId="2185384261" sldId="349"/>
            <ac:cxnSpMk id="20497" creationId="{FEF39256-F095-41C8-8707-6C1A665E8F2F}"/>
          </ac:cxnSpMkLst>
        </pc:cxnChg>
      </pc:sldChg>
      <pc:sldChg chg="modSp add del mod">
        <pc:chgData name="BEN KHALFALLAH Hela ItimAsrScoVdf" userId="d55be94f-4073-46ba-88ef-465599598fde" providerId="ADAL" clId="{95D44BD7-FC8D-4C7D-AFD0-C50903788458}" dt="2023-04-20T08:02:27.236" v="6245" actId="2696"/>
        <pc:sldMkLst>
          <pc:docMk/>
          <pc:sldMk cId="3377974467" sldId="350"/>
        </pc:sldMkLst>
        <pc:spChg chg="mod">
          <ac:chgData name="BEN KHALFALLAH Hela ItimAsrScoVdf" userId="d55be94f-4073-46ba-88ef-465599598fde" providerId="ADAL" clId="{95D44BD7-FC8D-4C7D-AFD0-C50903788458}" dt="2023-04-20T07:57:27.622" v="6203" actId="27636"/>
          <ac:spMkLst>
            <pc:docMk/>
            <pc:sldMk cId="3377974467" sldId="350"/>
            <ac:spMk id="3" creationId="{3B318136-9DE9-4888-A470-F70B6BC4A9E1}"/>
          </ac:spMkLst>
        </pc:spChg>
      </pc:sldChg>
      <pc:sldChg chg="addSp delSp modSp add mod setBg">
        <pc:chgData name="BEN KHALFALLAH Hela ItimAsrScoVdf" userId="d55be94f-4073-46ba-88ef-465599598fde" providerId="ADAL" clId="{95D44BD7-FC8D-4C7D-AFD0-C50903788458}" dt="2023-04-20T08:03:38.988" v="6260" actId="26606"/>
        <pc:sldMkLst>
          <pc:docMk/>
          <pc:sldMk cId="3643264449" sldId="350"/>
        </pc:sldMkLst>
        <pc:spChg chg="mod">
          <ac:chgData name="BEN KHALFALLAH Hela ItimAsrScoVdf" userId="d55be94f-4073-46ba-88ef-465599598fde" providerId="ADAL" clId="{95D44BD7-FC8D-4C7D-AFD0-C50903788458}" dt="2023-04-20T08:03:38.988" v="6260" actId="26606"/>
          <ac:spMkLst>
            <pc:docMk/>
            <pc:sldMk cId="3643264449" sldId="350"/>
            <ac:spMk id="2" creationId="{846F2719-3FE0-4734-89A6-BCD7FBAD4D38}"/>
          </ac:spMkLst>
        </pc:spChg>
        <pc:spChg chg="mod">
          <ac:chgData name="BEN KHALFALLAH Hela ItimAsrScoVdf" userId="d55be94f-4073-46ba-88ef-465599598fde" providerId="ADAL" clId="{95D44BD7-FC8D-4C7D-AFD0-C50903788458}" dt="2023-04-20T08:03:38.988" v="6260" actId="26606"/>
          <ac:spMkLst>
            <pc:docMk/>
            <pc:sldMk cId="3643264449" sldId="350"/>
            <ac:spMk id="3" creationId="{3B318136-9DE9-4888-A470-F70B6BC4A9E1}"/>
          </ac:spMkLst>
        </pc:spChg>
        <pc:spChg chg="mod">
          <ac:chgData name="BEN KHALFALLAH Hela ItimAsrScoVdf" userId="d55be94f-4073-46ba-88ef-465599598fde" providerId="ADAL" clId="{95D44BD7-FC8D-4C7D-AFD0-C50903788458}" dt="2023-04-20T08:03:38.988" v="6260" actId="26606"/>
          <ac:spMkLst>
            <pc:docMk/>
            <pc:sldMk cId="3643264449" sldId="350"/>
            <ac:spMk id="19" creationId="{A549A55F-4FD8-4964-9FF9-261EEBBDAE7B}"/>
          </ac:spMkLst>
        </pc:spChg>
        <pc:spChg chg="add del">
          <ac:chgData name="BEN KHALFALLAH Hela ItimAsrScoVdf" userId="d55be94f-4073-46ba-88ef-465599598fde" providerId="ADAL" clId="{95D44BD7-FC8D-4C7D-AFD0-C50903788458}" dt="2023-04-20T08:03:34.667" v="6257" actId="26606"/>
          <ac:spMkLst>
            <pc:docMk/>
            <pc:sldMk cId="3643264449" sldId="350"/>
            <ac:spMk id="24" creationId="{A23430B4-C2B6-48DA-A79F-757492AF8EB6}"/>
          </ac:spMkLst>
        </pc:spChg>
        <pc:spChg chg="add del">
          <ac:chgData name="BEN KHALFALLAH Hela ItimAsrScoVdf" userId="d55be94f-4073-46ba-88ef-465599598fde" providerId="ADAL" clId="{95D44BD7-FC8D-4C7D-AFD0-C50903788458}" dt="2023-04-20T08:03:38.977" v="6259" actId="26606"/>
          <ac:spMkLst>
            <pc:docMk/>
            <pc:sldMk cId="3643264449" sldId="350"/>
            <ac:spMk id="28" creationId="{7DD035E9-9492-4A96-8BC3-7FB24D7F94BC}"/>
          </ac:spMkLst>
        </pc:spChg>
        <pc:spChg chg="add">
          <ac:chgData name="BEN KHALFALLAH Hela ItimAsrScoVdf" userId="d55be94f-4073-46ba-88ef-465599598fde" providerId="ADAL" clId="{95D44BD7-FC8D-4C7D-AFD0-C50903788458}" dt="2023-04-20T08:03:38.988" v="6260" actId="26606"/>
          <ac:spMkLst>
            <pc:docMk/>
            <pc:sldMk cId="3643264449" sldId="350"/>
            <ac:spMk id="31" creationId="{A23430B4-C2B6-48DA-A79F-757492AF8EB6}"/>
          </ac:spMkLst>
        </pc:spChg>
        <pc:picChg chg="mod">
          <ac:chgData name="BEN KHALFALLAH Hela ItimAsrScoVdf" userId="d55be94f-4073-46ba-88ef-465599598fde" providerId="ADAL" clId="{95D44BD7-FC8D-4C7D-AFD0-C50903788458}" dt="2023-04-20T08:03:38.988" v="6260" actId="26606"/>
          <ac:picMkLst>
            <pc:docMk/>
            <pc:sldMk cId="3643264449" sldId="350"/>
            <ac:picMk id="5" creationId="{1504C2BF-9320-4B74-8240-BE82F57601AA}"/>
          </ac:picMkLst>
        </pc:picChg>
        <pc:cxnChg chg="add del">
          <ac:chgData name="BEN KHALFALLAH Hela ItimAsrScoVdf" userId="d55be94f-4073-46ba-88ef-465599598fde" providerId="ADAL" clId="{95D44BD7-FC8D-4C7D-AFD0-C50903788458}" dt="2023-04-20T08:03:34.667" v="6257" actId="26606"/>
          <ac:cxnSpMkLst>
            <pc:docMk/>
            <pc:sldMk cId="3643264449" sldId="350"/>
            <ac:cxnSpMk id="26" creationId="{7153BDBF-1B08-496E-BED4-E0DE721A00AB}"/>
          </ac:cxnSpMkLst>
        </pc:cxnChg>
        <pc:cxnChg chg="add del">
          <ac:chgData name="BEN KHALFALLAH Hela ItimAsrScoVdf" userId="d55be94f-4073-46ba-88ef-465599598fde" providerId="ADAL" clId="{95D44BD7-FC8D-4C7D-AFD0-C50903788458}" dt="2023-04-20T08:03:38.977" v="6259" actId="26606"/>
          <ac:cxnSpMkLst>
            <pc:docMk/>
            <pc:sldMk cId="3643264449" sldId="350"/>
            <ac:cxnSpMk id="29" creationId="{EEFBDC43-ADB2-4EDE-8696-528BCABD17DA}"/>
          </ac:cxnSpMkLst>
        </pc:cxnChg>
        <pc:cxnChg chg="add">
          <ac:chgData name="BEN KHALFALLAH Hela ItimAsrScoVdf" userId="d55be94f-4073-46ba-88ef-465599598fde" providerId="ADAL" clId="{95D44BD7-FC8D-4C7D-AFD0-C50903788458}" dt="2023-04-20T08:03:38.988" v="6260" actId="26606"/>
          <ac:cxnSpMkLst>
            <pc:docMk/>
            <pc:sldMk cId="3643264449" sldId="350"/>
            <ac:cxnSpMk id="32" creationId="{7153BDBF-1B08-496E-BED4-E0DE721A00AB}"/>
          </ac:cxnSpMkLst>
        </pc:cxnChg>
      </pc:sldChg>
      <pc:sldChg chg="addSp delSp modSp new mod setBg">
        <pc:chgData name="BEN KHALFALLAH Hela ItimAsrScoVdf" userId="d55be94f-4073-46ba-88ef-465599598fde" providerId="ADAL" clId="{95D44BD7-FC8D-4C7D-AFD0-C50903788458}" dt="2023-04-20T07:10:59.250" v="5968" actId="108"/>
        <pc:sldMkLst>
          <pc:docMk/>
          <pc:sldMk cId="1254280081" sldId="351"/>
        </pc:sldMkLst>
        <pc:spChg chg="mod">
          <ac:chgData name="BEN KHALFALLAH Hela ItimAsrScoVdf" userId="d55be94f-4073-46ba-88ef-465599598fde" providerId="ADAL" clId="{95D44BD7-FC8D-4C7D-AFD0-C50903788458}" dt="2023-04-20T07:10:28.824" v="5963" actId="26606"/>
          <ac:spMkLst>
            <pc:docMk/>
            <pc:sldMk cId="1254280081" sldId="351"/>
            <ac:spMk id="2" creationId="{3604A12A-AB19-47AA-97B7-E210C82C98F1}"/>
          </ac:spMkLst>
        </pc:spChg>
        <pc:spChg chg="add del">
          <ac:chgData name="BEN KHALFALLAH Hela ItimAsrScoVdf" userId="d55be94f-4073-46ba-88ef-465599598fde" providerId="ADAL" clId="{95D44BD7-FC8D-4C7D-AFD0-C50903788458}" dt="2023-04-20T07:10:28.857" v="5964" actId="26606"/>
          <ac:spMkLst>
            <pc:docMk/>
            <pc:sldMk cId="1254280081" sldId="351"/>
            <ac:spMk id="1037" creationId="{AB832D16-7558-4209-B5E6-60CFB7383EB6}"/>
          </ac:spMkLst>
        </pc:spChg>
        <pc:spChg chg="add del">
          <ac:chgData name="BEN KHALFALLAH Hela ItimAsrScoVdf" userId="d55be94f-4073-46ba-88ef-465599598fde" providerId="ADAL" clId="{95D44BD7-FC8D-4C7D-AFD0-C50903788458}" dt="2023-04-20T07:10:28.857" v="5964" actId="26606"/>
          <ac:spMkLst>
            <pc:docMk/>
            <pc:sldMk cId="1254280081" sldId="351"/>
            <ac:spMk id="1039" creationId="{0B201792-59B9-4FE8-9B2A-7F7A5AED030D}"/>
          </ac:spMkLst>
        </pc:spChg>
        <pc:spChg chg="add del">
          <ac:chgData name="BEN KHALFALLAH Hela ItimAsrScoVdf" userId="d55be94f-4073-46ba-88ef-465599598fde" providerId="ADAL" clId="{95D44BD7-FC8D-4C7D-AFD0-C50903788458}" dt="2023-04-20T07:10:28.857" v="5964" actId="26606"/>
          <ac:spMkLst>
            <pc:docMk/>
            <pc:sldMk cId="1254280081" sldId="351"/>
            <ac:spMk id="1043" creationId="{D045426A-326D-4262-A31E-8C4D4221167D}"/>
          </ac:spMkLst>
        </pc:spChg>
        <pc:spChg chg="add del">
          <ac:chgData name="BEN KHALFALLAH Hela ItimAsrScoVdf" userId="d55be94f-4073-46ba-88ef-465599598fde" providerId="ADAL" clId="{95D44BD7-FC8D-4C7D-AFD0-C50903788458}" dt="2023-04-20T07:10:28.857" v="5964" actId="26606"/>
          <ac:spMkLst>
            <pc:docMk/>
            <pc:sldMk cId="1254280081" sldId="351"/>
            <ac:spMk id="1045" creationId="{8BD0C197-6F97-4148-BD9F-3BC50E46A47D}"/>
          </ac:spMkLst>
        </pc:spChg>
        <pc:spChg chg="add del">
          <ac:chgData name="BEN KHALFALLAH Hela ItimAsrScoVdf" userId="d55be94f-4073-46ba-88ef-465599598fde" providerId="ADAL" clId="{95D44BD7-FC8D-4C7D-AFD0-C50903788458}" dt="2023-04-20T07:10:07.735" v="5961" actId="26606"/>
          <ac:spMkLst>
            <pc:docMk/>
            <pc:sldMk cId="1254280081" sldId="351"/>
            <ac:spMk id="1056" creationId="{AB832D16-7558-4209-B5E6-60CFB7383EB6}"/>
          </ac:spMkLst>
        </pc:spChg>
        <pc:spChg chg="add del">
          <ac:chgData name="BEN KHALFALLAH Hela ItimAsrScoVdf" userId="d55be94f-4073-46ba-88ef-465599598fde" providerId="ADAL" clId="{95D44BD7-FC8D-4C7D-AFD0-C50903788458}" dt="2023-04-20T07:10:07.735" v="5961" actId="26606"/>
          <ac:spMkLst>
            <pc:docMk/>
            <pc:sldMk cId="1254280081" sldId="351"/>
            <ac:spMk id="1058" creationId="{0B201792-59B9-4FE8-9B2A-7F7A5AED030D}"/>
          </ac:spMkLst>
        </pc:spChg>
        <pc:spChg chg="add del">
          <ac:chgData name="BEN KHALFALLAH Hela ItimAsrScoVdf" userId="d55be94f-4073-46ba-88ef-465599598fde" providerId="ADAL" clId="{95D44BD7-FC8D-4C7D-AFD0-C50903788458}" dt="2023-04-20T07:10:07.735" v="5961" actId="26606"/>
          <ac:spMkLst>
            <pc:docMk/>
            <pc:sldMk cId="1254280081" sldId="351"/>
            <ac:spMk id="1062" creationId="{D045426A-326D-4262-A31E-8C4D4221167D}"/>
          </ac:spMkLst>
        </pc:spChg>
        <pc:spChg chg="add del">
          <ac:chgData name="BEN KHALFALLAH Hela ItimAsrScoVdf" userId="d55be94f-4073-46ba-88ef-465599598fde" providerId="ADAL" clId="{95D44BD7-FC8D-4C7D-AFD0-C50903788458}" dt="2023-04-20T07:10:07.735" v="5961" actId="26606"/>
          <ac:spMkLst>
            <pc:docMk/>
            <pc:sldMk cId="1254280081" sldId="351"/>
            <ac:spMk id="1064" creationId="{8BD0C197-6F97-4148-BD9F-3BC50E46A47D}"/>
          </ac:spMkLst>
        </pc:spChg>
        <pc:spChg chg="add del">
          <ac:chgData name="BEN KHALFALLAH Hela ItimAsrScoVdf" userId="d55be94f-4073-46ba-88ef-465599598fde" providerId="ADAL" clId="{95D44BD7-FC8D-4C7D-AFD0-C50903788458}" dt="2023-04-20T07:10:28.824" v="5963" actId="26606"/>
          <ac:spMkLst>
            <pc:docMk/>
            <pc:sldMk cId="1254280081" sldId="351"/>
            <ac:spMk id="1072" creationId="{42E59668-3C21-4C75-9F1D-FC8FC2F32C8A}"/>
          </ac:spMkLst>
        </pc:spChg>
        <pc:spChg chg="add del">
          <ac:chgData name="BEN KHALFALLAH Hela ItimAsrScoVdf" userId="d55be94f-4073-46ba-88ef-465599598fde" providerId="ADAL" clId="{95D44BD7-FC8D-4C7D-AFD0-C50903788458}" dt="2023-04-20T07:10:28.824" v="5963" actId="26606"/>
          <ac:spMkLst>
            <pc:docMk/>
            <pc:sldMk cId="1254280081" sldId="351"/>
            <ac:spMk id="1073" creationId="{52A002CF-6EAF-497D-9B9B-EF9F44518419}"/>
          </ac:spMkLst>
        </pc:spChg>
        <pc:spChg chg="add del">
          <ac:chgData name="BEN KHALFALLAH Hela ItimAsrScoVdf" userId="d55be94f-4073-46ba-88ef-465599598fde" providerId="ADAL" clId="{95D44BD7-FC8D-4C7D-AFD0-C50903788458}" dt="2023-04-20T07:10:28.824" v="5963" actId="26606"/>
          <ac:spMkLst>
            <pc:docMk/>
            <pc:sldMk cId="1254280081" sldId="351"/>
            <ac:spMk id="1075" creationId="{A211F48F-114D-465F-B9AB-A36325F8C7CC}"/>
          </ac:spMkLst>
        </pc:spChg>
        <pc:spChg chg="add">
          <ac:chgData name="BEN KHALFALLAH Hela ItimAsrScoVdf" userId="d55be94f-4073-46ba-88ef-465599598fde" providerId="ADAL" clId="{95D44BD7-FC8D-4C7D-AFD0-C50903788458}" dt="2023-04-20T07:10:28.857" v="5964" actId="26606"/>
          <ac:spMkLst>
            <pc:docMk/>
            <pc:sldMk cId="1254280081" sldId="351"/>
            <ac:spMk id="1077" creationId="{AB832D16-7558-4209-B5E6-60CFB7383EB6}"/>
          </ac:spMkLst>
        </pc:spChg>
        <pc:spChg chg="add">
          <ac:chgData name="BEN KHALFALLAH Hela ItimAsrScoVdf" userId="d55be94f-4073-46ba-88ef-465599598fde" providerId="ADAL" clId="{95D44BD7-FC8D-4C7D-AFD0-C50903788458}" dt="2023-04-20T07:10:28.857" v="5964" actId="26606"/>
          <ac:spMkLst>
            <pc:docMk/>
            <pc:sldMk cId="1254280081" sldId="351"/>
            <ac:spMk id="1078" creationId="{0B201792-59B9-4FE8-9B2A-7F7A5AED030D}"/>
          </ac:spMkLst>
        </pc:spChg>
        <pc:spChg chg="add">
          <ac:chgData name="BEN KHALFALLAH Hela ItimAsrScoVdf" userId="d55be94f-4073-46ba-88ef-465599598fde" providerId="ADAL" clId="{95D44BD7-FC8D-4C7D-AFD0-C50903788458}" dt="2023-04-20T07:10:28.857" v="5964" actId="26606"/>
          <ac:spMkLst>
            <pc:docMk/>
            <pc:sldMk cId="1254280081" sldId="351"/>
            <ac:spMk id="1080" creationId="{D045426A-326D-4262-A31E-8C4D4221167D}"/>
          </ac:spMkLst>
        </pc:spChg>
        <pc:spChg chg="add">
          <ac:chgData name="BEN KHALFALLAH Hela ItimAsrScoVdf" userId="d55be94f-4073-46ba-88ef-465599598fde" providerId="ADAL" clId="{95D44BD7-FC8D-4C7D-AFD0-C50903788458}" dt="2023-04-20T07:10:28.857" v="5964" actId="26606"/>
          <ac:spMkLst>
            <pc:docMk/>
            <pc:sldMk cId="1254280081" sldId="351"/>
            <ac:spMk id="1081" creationId="{8BD0C197-6F97-4148-BD9F-3BC50E46A47D}"/>
          </ac:spMkLst>
        </pc:spChg>
        <pc:picChg chg="add mod ord">
          <ac:chgData name="BEN KHALFALLAH Hela ItimAsrScoVdf" userId="d55be94f-4073-46ba-88ef-465599598fde" providerId="ADAL" clId="{95D44BD7-FC8D-4C7D-AFD0-C50903788458}" dt="2023-04-20T07:10:56.502" v="5967" actId="108"/>
          <ac:picMkLst>
            <pc:docMk/>
            <pc:sldMk cId="1254280081" sldId="351"/>
            <ac:picMk id="1026" creationId="{2713D3D9-2FE4-4348-A24A-AC15F2C989BB}"/>
          </ac:picMkLst>
        </pc:picChg>
        <pc:picChg chg="add mod">
          <ac:chgData name="BEN KHALFALLAH Hela ItimAsrScoVdf" userId="d55be94f-4073-46ba-88ef-465599598fde" providerId="ADAL" clId="{95D44BD7-FC8D-4C7D-AFD0-C50903788458}" dt="2023-04-20T07:10:52.990" v="5966" actId="1582"/>
          <ac:picMkLst>
            <pc:docMk/>
            <pc:sldMk cId="1254280081" sldId="351"/>
            <ac:picMk id="1028" creationId="{CCFAFADF-945F-408A-B518-087BC3E771A2}"/>
          </ac:picMkLst>
        </pc:picChg>
        <pc:picChg chg="add del">
          <ac:chgData name="BEN KHALFALLAH Hela ItimAsrScoVdf" userId="d55be94f-4073-46ba-88ef-465599598fde" providerId="ADAL" clId="{95D44BD7-FC8D-4C7D-AFD0-C50903788458}" dt="2023-04-20T07:08:14.518" v="5957"/>
          <ac:picMkLst>
            <pc:docMk/>
            <pc:sldMk cId="1254280081" sldId="351"/>
            <ac:picMk id="1030" creationId="{401B401D-C8CB-4839-8D43-109817B9F3F9}"/>
          </ac:picMkLst>
        </pc:picChg>
        <pc:picChg chg="add mod ord">
          <ac:chgData name="BEN KHALFALLAH Hela ItimAsrScoVdf" userId="d55be94f-4073-46ba-88ef-465599598fde" providerId="ADAL" clId="{95D44BD7-FC8D-4C7D-AFD0-C50903788458}" dt="2023-04-20T07:10:59.250" v="5968" actId="108"/>
          <ac:picMkLst>
            <pc:docMk/>
            <pc:sldMk cId="1254280081" sldId="351"/>
            <ac:picMk id="1032" creationId="{B8CBC43C-8032-40C9-AB50-CA9E76AD5C42}"/>
          </ac:picMkLst>
        </pc:picChg>
        <pc:cxnChg chg="add del">
          <ac:chgData name="BEN KHALFALLAH Hela ItimAsrScoVdf" userId="d55be94f-4073-46ba-88ef-465599598fde" providerId="ADAL" clId="{95D44BD7-FC8D-4C7D-AFD0-C50903788458}" dt="2023-04-20T07:10:28.857" v="5964" actId="26606"/>
          <ac:cxnSpMkLst>
            <pc:docMk/>
            <pc:sldMk cId="1254280081" sldId="351"/>
            <ac:cxnSpMk id="1041" creationId="{461931C1-E9DE-4D66-831E-9ABDF1574871}"/>
          </ac:cxnSpMkLst>
        </pc:cxnChg>
        <pc:cxnChg chg="add del">
          <ac:chgData name="BEN KHALFALLAH Hela ItimAsrScoVdf" userId="d55be94f-4073-46ba-88ef-465599598fde" providerId="ADAL" clId="{95D44BD7-FC8D-4C7D-AFD0-C50903788458}" dt="2023-04-20T07:10:28.857" v="5964" actId="26606"/>
          <ac:cxnSpMkLst>
            <pc:docMk/>
            <pc:sldMk cId="1254280081" sldId="351"/>
            <ac:cxnSpMk id="1047" creationId="{6F6FDB19-8C2A-48D0-8728-5987EDF371EF}"/>
          </ac:cxnSpMkLst>
        </pc:cxnChg>
        <pc:cxnChg chg="add del">
          <ac:chgData name="BEN KHALFALLAH Hela ItimAsrScoVdf" userId="d55be94f-4073-46ba-88ef-465599598fde" providerId="ADAL" clId="{95D44BD7-FC8D-4C7D-AFD0-C50903788458}" dt="2023-04-20T07:10:28.857" v="5964" actId="26606"/>
          <ac:cxnSpMkLst>
            <pc:docMk/>
            <pc:sldMk cId="1254280081" sldId="351"/>
            <ac:cxnSpMk id="1049" creationId="{F09B89FA-8981-4C79-AEA8-92BBDEB74217}"/>
          </ac:cxnSpMkLst>
        </pc:cxnChg>
        <pc:cxnChg chg="add del">
          <ac:chgData name="BEN KHALFALLAH Hela ItimAsrScoVdf" userId="d55be94f-4073-46ba-88ef-465599598fde" providerId="ADAL" clId="{95D44BD7-FC8D-4C7D-AFD0-C50903788458}" dt="2023-04-20T07:10:28.857" v="5964" actId="26606"/>
          <ac:cxnSpMkLst>
            <pc:docMk/>
            <pc:sldMk cId="1254280081" sldId="351"/>
            <ac:cxnSpMk id="1051" creationId="{0F5E87B5-6250-4AF5-88E7-E1D9745E7C6E}"/>
          </ac:cxnSpMkLst>
        </pc:cxnChg>
        <pc:cxnChg chg="add del">
          <ac:chgData name="BEN KHALFALLAH Hela ItimAsrScoVdf" userId="d55be94f-4073-46ba-88ef-465599598fde" providerId="ADAL" clId="{95D44BD7-FC8D-4C7D-AFD0-C50903788458}" dt="2023-04-20T07:10:07.735" v="5961" actId="26606"/>
          <ac:cxnSpMkLst>
            <pc:docMk/>
            <pc:sldMk cId="1254280081" sldId="351"/>
            <ac:cxnSpMk id="1060" creationId="{461931C1-E9DE-4D66-831E-9ABDF1574871}"/>
          </ac:cxnSpMkLst>
        </pc:cxnChg>
        <pc:cxnChg chg="add del">
          <ac:chgData name="BEN KHALFALLAH Hela ItimAsrScoVdf" userId="d55be94f-4073-46ba-88ef-465599598fde" providerId="ADAL" clId="{95D44BD7-FC8D-4C7D-AFD0-C50903788458}" dt="2023-04-20T07:10:07.735" v="5961" actId="26606"/>
          <ac:cxnSpMkLst>
            <pc:docMk/>
            <pc:sldMk cId="1254280081" sldId="351"/>
            <ac:cxnSpMk id="1066" creationId="{6F6FDB19-8C2A-48D0-8728-5987EDF371EF}"/>
          </ac:cxnSpMkLst>
        </pc:cxnChg>
        <pc:cxnChg chg="add del">
          <ac:chgData name="BEN KHALFALLAH Hela ItimAsrScoVdf" userId="d55be94f-4073-46ba-88ef-465599598fde" providerId="ADAL" clId="{95D44BD7-FC8D-4C7D-AFD0-C50903788458}" dt="2023-04-20T07:10:07.735" v="5961" actId="26606"/>
          <ac:cxnSpMkLst>
            <pc:docMk/>
            <pc:sldMk cId="1254280081" sldId="351"/>
            <ac:cxnSpMk id="1068" creationId="{F09B89FA-8981-4C79-AEA8-92BBDEB74217}"/>
          </ac:cxnSpMkLst>
        </pc:cxnChg>
        <pc:cxnChg chg="add del">
          <ac:chgData name="BEN KHALFALLAH Hela ItimAsrScoVdf" userId="d55be94f-4073-46ba-88ef-465599598fde" providerId="ADAL" clId="{95D44BD7-FC8D-4C7D-AFD0-C50903788458}" dt="2023-04-20T07:10:07.735" v="5961" actId="26606"/>
          <ac:cxnSpMkLst>
            <pc:docMk/>
            <pc:sldMk cId="1254280081" sldId="351"/>
            <ac:cxnSpMk id="1070" creationId="{0F5E87B5-6250-4AF5-88E7-E1D9745E7C6E}"/>
          </ac:cxnSpMkLst>
        </pc:cxnChg>
        <pc:cxnChg chg="add del">
          <ac:chgData name="BEN KHALFALLAH Hela ItimAsrScoVdf" userId="d55be94f-4073-46ba-88ef-465599598fde" providerId="ADAL" clId="{95D44BD7-FC8D-4C7D-AFD0-C50903788458}" dt="2023-04-20T07:10:28.824" v="5963" actId="26606"/>
          <ac:cxnSpMkLst>
            <pc:docMk/>
            <pc:sldMk cId="1254280081" sldId="351"/>
            <ac:cxnSpMk id="1074" creationId="{BF631B04-CB79-4ABB-B631-511E05B2509F}"/>
          </ac:cxnSpMkLst>
        </pc:cxnChg>
        <pc:cxnChg chg="add">
          <ac:chgData name="BEN KHALFALLAH Hela ItimAsrScoVdf" userId="d55be94f-4073-46ba-88ef-465599598fde" providerId="ADAL" clId="{95D44BD7-FC8D-4C7D-AFD0-C50903788458}" dt="2023-04-20T07:10:28.857" v="5964" actId="26606"/>
          <ac:cxnSpMkLst>
            <pc:docMk/>
            <pc:sldMk cId="1254280081" sldId="351"/>
            <ac:cxnSpMk id="1079" creationId="{461931C1-E9DE-4D66-831E-9ABDF1574871}"/>
          </ac:cxnSpMkLst>
        </pc:cxnChg>
        <pc:cxnChg chg="add">
          <ac:chgData name="BEN KHALFALLAH Hela ItimAsrScoVdf" userId="d55be94f-4073-46ba-88ef-465599598fde" providerId="ADAL" clId="{95D44BD7-FC8D-4C7D-AFD0-C50903788458}" dt="2023-04-20T07:10:28.857" v="5964" actId="26606"/>
          <ac:cxnSpMkLst>
            <pc:docMk/>
            <pc:sldMk cId="1254280081" sldId="351"/>
            <ac:cxnSpMk id="1082" creationId="{6F6FDB19-8C2A-48D0-8728-5987EDF371EF}"/>
          </ac:cxnSpMkLst>
        </pc:cxnChg>
        <pc:cxnChg chg="add">
          <ac:chgData name="BEN KHALFALLAH Hela ItimAsrScoVdf" userId="d55be94f-4073-46ba-88ef-465599598fde" providerId="ADAL" clId="{95D44BD7-FC8D-4C7D-AFD0-C50903788458}" dt="2023-04-20T07:10:28.857" v="5964" actId="26606"/>
          <ac:cxnSpMkLst>
            <pc:docMk/>
            <pc:sldMk cId="1254280081" sldId="351"/>
            <ac:cxnSpMk id="1083" creationId="{F09B89FA-8981-4C79-AEA8-92BBDEB74217}"/>
          </ac:cxnSpMkLst>
        </pc:cxnChg>
        <pc:cxnChg chg="add">
          <ac:chgData name="BEN KHALFALLAH Hela ItimAsrScoVdf" userId="d55be94f-4073-46ba-88ef-465599598fde" providerId="ADAL" clId="{95D44BD7-FC8D-4C7D-AFD0-C50903788458}" dt="2023-04-20T07:10:28.857" v="5964" actId="26606"/>
          <ac:cxnSpMkLst>
            <pc:docMk/>
            <pc:sldMk cId="1254280081" sldId="351"/>
            <ac:cxnSpMk id="1084" creationId="{0F5E87B5-6250-4AF5-88E7-E1D9745E7C6E}"/>
          </ac:cxnSpMkLst>
        </pc:cxnChg>
      </pc:sldChg>
      <pc:sldChg chg="addSp delSp modSp new mod ord setBg">
        <pc:chgData name="BEN KHALFALLAH Hela ItimAsrScoVdf" userId="d55be94f-4073-46ba-88ef-465599598fde" providerId="ADAL" clId="{95D44BD7-FC8D-4C7D-AFD0-C50903788458}" dt="2023-04-20T07:51:01.600" v="6119"/>
        <pc:sldMkLst>
          <pc:docMk/>
          <pc:sldMk cId="1117194462" sldId="352"/>
        </pc:sldMkLst>
        <pc:spChg chg="mod">
          <ac:chgData name="BEN KHALFALLAH Hela ItimAsrScoVdf" userId="d55be94f-4073-46ba-88ef-465599598fde" providerId="ADAL" clId="{95D44BD7-FC8D-4C7D-AFD0-C50903788458}" dt="2023-04-20T07:35:05.965" v="5979" actId="26606"/>
          <ac:spMkLst>
            <pc:docMk/>
            <pc:sldMk cId="1117194462" sldId="352"/>
            <ac:spMk id="2" creationId="{F2A5EFA4-7160-40B4-8396-9A920F8C5824}"/>
          </ac:spMkLst>
        </pc:spChg>
        <pc:spChg chg="add del mod">
          <ac:chgData name="BEN KHALFALLAH Hela ItimAsrScoVdf" userId="d55be94f-4073-46ba-88ef-465599598fde" providerId="ADAL" clId="{95D44BD7-FC8D-4C7D-AFD0-C50903788458}" dt="2023-04-20T07:35:05.965" v="5979" actId="26606"/>
          <ac:spMkLst>
            <pc:docMk/>
            <pc:sldMk cId="1117194462" sldId="352"/>
            <ac:spMk id="3" creationId="{3B6337A1-55F4-4BA3-B627-E74C66C719A3}"/>
          </ac:spMkLst>
        </pc:spChg>
        <pc:spChg chg="add mod">
          <ac:chgData name="BEN KHALFALLAH Hela ItimAsrScoVdf" userId="d55be94f-4073-46ba-88ef-465599598fde" providerId="ADAL" clId="{95D44BD7-FC8D-4C7D-AFD0-C50903788458}" dt="2023-04-20T07:37:36.251" v="6064" actId="1076"/>
          <ac:spMkLst>
            <pc:docMk/>
            <pc:sldMk cId="1117194462" sldId="352"/>
            <ac:spMk id="8" creationId="{9EB19B2E-FD2A-4577-93AE-A4F0898AD31A}"/>
          </ac:spMkLst>
        </pc:spChg>
        <pc:spChg chg="add">
          <ac:chgData name="BEN KHALFALLAH Hela ItimAsrScoVdf" userId="d55be94f-4073-46ba-88ef-465599598fde" providerId="ADAL" clId="{95D44BD7-FC8D-4C7D-AFD0-C50903788458}" dt="2023-04-20T07:35:05.965" v="5979" actId="26606"/>
          <ac:spMkLst>
            <pc:docMk/>
            <pc:sldMk cId="1117194462" sldId="352"/>
            <ac:spMk id="9" creationId="{F7422F06-6017-4361-8872-E0E2CEB20B48}"/>
          </ac:spMkLst>
        </pc:spChg>
        <pc:graphicFrameChg chg="add del">
          <ac:chgData name="BEN KHALFALLAH Hela ItimAsrScoVdf" userId="d55be94f-4073-46ba-88ef-465599598fde" providerId="ADAL" clId="{95D44BD7-FC8D-4C7D-AFD0-C50903788458}" dt="2023-04-20T07:35:05.918" v="5978" actId="26606"/>
          <ac:graphicFrameMkLst>
            <pc:docMk/>
            <pc:sldMk cId="1117194462" sldId="352"/>
            <ac:graphicFrameMk id="5" creationId="{F06264DB-0B2C-F089-573C-00F041C5DAEF}"/>
          </ac:graphicFrameMkLst>
        </pc:graphicFrameChg>
        <pc:graphicFrameChg chg="add mod">
          <ac:chgData name="BEN KHALFALLAH Hela ItimAsrScoVdf" userId="d55be94f-4073-46ba-88ef-465599598fde" providerId="ADAL" clId="{95D44BD7-FC8D-4C7D-AFD0-C50903788458}" dt="2023-04-20T07:36:42.634" v="6054" actId="20577"/>
          <ac:graphicFrameMkLst>
            <pc:docMk/>
            <pc:sldMk cId="1117194462" sldId="352"/>
            <ac:graphicFrameMk id="7" creationId="{0947DF8F-E70D-752F-6391-5286946EE063}"/>
          </ac:graphicFrameMkLst>
        </pc:graphicFrameChg>
      </pc:sldChg>
      <pc:sldChg chg="addSp delSp modSp add mod ord setBg delDesignElem">
        <pc:chgData name="BEN KHALFALLAH Hela ItimAsrScoVdf" userId="d55be94f-4073-46ba-88ef-465599598fde" providerId="ADAL" clId="{95D44BD7-FC8D-4C7D-AFD0-C50903788458}" dt="2023-04-20T07:50:32.448" v="6117" actId="26606"/>
        <pc:sldMkLst>
          <pc:docMk/>
          <pc:sldMk cId="2874891633" sldId="380"/>
        </pc:sldMkLst>
        <pc:spChg chg="mod">
          <ac:chgData name="BEN KHALFALLAH Hela ItimAsrScoVdf" userId="d55be94f-4073-46ba-88ef-465599598fde" providerId="ADAL" clId="{95D44BD7-FC8D-4C7D-AFD0-C50903788458}" dt="2023-04-20T07:50:32.448" v="6117" actId="26606"/>
          <ac:spMkLst>
            <pc:docMk/>
            <pc:sldMk cId="2874891633" sldId="380"/>
            <ac:spMk id="2" creationId="{C2B18D8D-B5B6-4562-AEC1-0436041A3964}"/>
          </ac:spMkLst>
        </pc:spChg>
        <pc:spChg chg="mod ord">
          <ac:chgData name="BEN KHALFALLAH Hela ItimAsrScoVdf" userId="d55be94f-4073-46ba-88ef-465599598fde" providerId="ADAL" clId="{95D44BD7-FC8D-4C7D-AFD0-C50903788458}" dt="2023-04-20T07:50:32.448" v="6117" actId="26606"/>
          <ac:spMkLst>
            <pc:docMk/>
            <pc:sldMk cId="2874891633" sldId="380"/>
            <ac:spMk id="3" creationId="{0A9D328E-E1B4-43F4-A8CA-635ACCE899CA}"/>
          </ac:spMkLst>
        </pc:spChg>
        <pc:spChg chg="add del">
          <ac:chgData name="BEN KHALFALLAH Hela ItimAsrScoVdf" userId="d55be94f-4073-46ba-88ef-465599598fde" providerId="ADAL" clId="{95D44BD7-FC8D-4C7D-AFD0-C50903788458}" dt="2023-04-20T07:40:49.123" v="6076" actId="26606"/>
          <ac:spMkLst>
            <pc:docMk/>
            <pc:sldMk cId="2874891633" sldId="380"/>
            <ac:spMk id="11269" creationId="{4038CB10-1F5C-4D54-9DF7-12586DE5B007}"/>
          </ac:spMkLst>
        </pc:spChg>
        <pc:spChg chg="add del">
          <ac:chgData name="BEN KHALFALLAH Hela ItimAsrScoVdf" userId="d55be94f-4073-46ba-88ef-465599598fde" providerId="ADAL" clId="{95D44BD7-FC8D-4C7D-AFD0-C50903788458}" dt="2023-04-20T07:40:49.123" v="6076" actId="26606"/>
          <ac:spMkLst>
            <pc:docMk/>
            <pc:sldMk cId="2874891633" sldId="380"/>
            <ac:spMk id="11270" creationId="{73ED6512-6858-4552-B699-9A97FE9A4EA2}"/>
          </ac:spMkLst>
        </pc:spChg>
        <pc:spChg chg="add del">
          <ac:chgData name="BEN KHALFALLAH Hela ItimAsrScoVdf" userId="d55be94f-4073-46ba-88ef-465599598fde" providerId="ADAL" clId="{95D44BD7-FC8D-4C7D-AFD0-C50903788458}" dt="2023-04-20T07:40:11.885" v="6069" actId="26606"/>
          <ac:spMkLst>
            <pc:docMk/>
            <pc:sldMk cId="2874891633" sldId="380"/>
            <ac:spMk id="11273" creationId="{4038CB10-1F5C-4D54-9DF7-12586DE5B007}"/>
          </ac:spMkLst>
        </pc:spChg>
        <pc:spChg chg="add del">
          <ac:chgData name="BEN KHALFALLAH Hela ItimAsrScoVdf" userId="d55be94f-4073-46ba-88ef-465599598fde" providerId="ADAL" clId="{95D44BD7-FC8D-4C7D-AFD0-C50903788458}" dt="2023-04-20T07:40:11.885" v="6069" actId="26606"/>
          <ac:spMkLst>
            <pc:docMk/>
            <pc:sldMk cId="2874891633" sldId="380"/>
            <ac:spMk id="11275" creationId="{73ED6512-6858-4552-B699-9A97FE9A4EA2}"/>
          </ac:spMkLst>
        </pc:spChg>
        <pc:spChg chg="add del">
          <ac:chgData name="BEN KHALFALLAH Hela ItimAsrScoVdf" userId="d55be94f-4073-46ba-88ef-465599598fde" providerId="ADAL" clId="{95D44BD7-FC8D-4C7D-AFD0-C50903788458}" dt="2023-04-20T07:40:49.117" v="6075" actId="26606"/>
          <ac:spMkLst>
            <pc:docMk/>
            <pc:sldMk cId="2874891633" sldId="380"/>
            <ac:spMk id="11277" creationId="{27B7C6F6-4579-4D42-9857-ED1B2EE07B99}"/>
          </ac:spMkLst>
        </pc:spChg>
        <pc:spChg chg="add del">
          <ac:chgData name="BEN KHALFALLAH Hela ItimAsrScoVdf" userId="d55be94f-4073-46ba-88ef-465599598fde" providerId="ADAL" clId="{95D44BD7-FC8D-4C7D-AFD0-C50903788458}" dt="2023-04-20T07:40:49.117" v="6075" actId="26606"/>
          <ac:spMkLst>
            <pc:docMk/>
            <pc:sldMk cId="2874891633" sldId="380"/>
            <ac:spMk id="11279" creationId="{7E6D8249-E901-4E71-B15A-A7F5D7F7B0E1}"/>
          </ac:spMkLst>
        </pc:spChg>
        <pc:spChg chg="add del">
          <ac:chgData name="BEN KHALFALLAH Hela ItimAsrScoVdf" userId="d55be94f-4073-46ba-88ef-465599598fde" providerId="ADAL" clId="{95D44BD7-FC8D-4C7D-AFD0-C50903788458}" dt="2023-04-20T07:50:32.448" v="6117" actId="26606"/>
          <ac:spMkLst>
            <pc:docMk/>
            <pc:sldMk cId="2874891633" sldId="380"/>
            <ac:spMk id="11282" creationId="{4038CB10-1F5C-4D54-9DF7-12586DE5B007}"/>
          </ac:spMkLst>
        </pc:spChg>
        <pc:spChg chg="add del">
          <ac:chgData name="BEN KHALFALLAH Hela ItimAsrScoVdf" userId="d55be94f-4073-46ba-88ef-465599598fde" providerId="ADAL" clId="{95D44BD7-FC8D-4C7D-AFD0-C50903788458}" dt="2023-04-20T07:50:32.448" v="6117" actId="26606"/>
          <ac:spMkLst>
            <pc:docMk/>
            <pc:sldMk cId="2874891633" sldId="380"/>
            <ac:spMk id="11283" creationId="{73ED6512-6858-4552-B699-9A97FE9A4EA2}"/>
          </ac:spMkLst>
        </pc:spChg>
        <pc:spChg chg="del">
          <ac:chgData name="BEN KHALFALLAH Hela ItimAsrScoVdf" userId="d55be94f-4073-46ba-88ef-465599598fde" providerId="ADAL" clId="{95D44BD7-FC8D-4C7D-AFD0-C50903788458}" dt="2023-04-20T07:39:24.471" v="6066"/>
          <ac:spMkLst>
            <pc:docMk/>
            <pc:sldMk cId="2874891633" sldId="380"/>
            <ac:spMk id="11284" creationId="{3408ACDA-FBD2-4415-9EE4-4D1BBDF174D9}"/>
          </ac:spMkLst>
        </pc:spChg>
        <pc:spChg chg="del">
          <ac:chgData name="BEN KHALFALLAH Hela ItimAsrScoVdf" userId="d55be94f-4073-46ba-88ef-465599598fde" providerId="ADAL" clId="{95D44BD7-FC8D-4C7D-AFD0-C50903788458}" dt="2023-04-20T07:39:24.471" v="6066"/>
          <ac:spMkLst>
            <pc:docMk/>
            <pc:sldMk cId="2874891633" sldId="380"/>
            <ac:spMk id="11286" creationId="{5030595D-127E-4DC3-8E40-9374B113DF87}"/>
          </ac:spMkLst>
        </pc:spChg>
        <pc:spChg chg="add">
          <ac:chgData name="BEN KHALFALLAH Hela ItimAsrScoVdf" userId="d55be94f-4073-46ba-88ef-465599598fde" providerId="ADAL" clId="{95D44BD7-FC8D-4C7D-AFD0-C50903788458}" dt="2023-04-20T07:50:32.448" v="6117" actId="26606"/>
          <ac:spMkLst>
            <pc:docMk/>
            <pc:sldMk cId="2874891633" sldId="380"/>
            <ac:spMk id="11290" creationId="{27B7C6F6-4579-4D42-9857-ED1B2EE07B99}"/>
          </ac:spMkLst>
        </pc:spChg>
        <pc:spChg chg="add">
          <ac:chgData name="BEN KHALFALLAH Hela ItimAsrScoVdf" userId="d55be94f-4073-46ba-88ef-465599598fde" providerId="ADAL" clId="{95D44BD7-FC8D-4C7D-AFD0-C50903788458}" dt="2023-04-20T07:50:32.448" v="6117" actId="26606"/>
          <ac:spMkLst>
            <pc:docMk/>
            <pc:sldMk cId="2874891633" sldId="380"/>
            <ac:spMk id="11292" creationId="{7E6D8249-E901-4E71-B15A-A7F5D7F7B0E1}"/>
          </ac:spMkLst>
        </pc:spChg>
        <pc:picChg chg="add mod">
          <ac:chgData name="BEN KHALFALLAH Hela ItimAsrScoVdf" userId="d55be94f-4073-46ba-88ef-465599598fde" providerId="ADAL" clId="{95D44BD7-FC8D-4C7D-AFD0-C50903788458}" dt="2023-04-20T07:50:32.448" v="6117" actId="26606"/>
          <ac:picMkLst>
            <pc:docMk/>
            <pc:sldMk cId="2874891633" sldId="380"/>
            <ac:picMk id="13" creationId="{670D27FA-56BE-47BE-A587-EE09A9C1EBB3}"/>
          </ac:picMkLst>
        </pc:picChg>
        <pc:picChg chg="del mod">
          <ac:chgData name="BEN KHALFALLAH Hela ItimAsrScoVdf" userId="d55be94f-4073-46ba-88ef-465599598fde" providerId="ADAL" clId="{95D44BD7-FC8D-4C7D-AFD0-C50903788458}" dt="2023-04-20T07:40:16.380" v="6071" actId="478"/>
          <ac:picMkLst>
            <pc:docMk/>
            <pc:sldMk cId="2874891633" sldId="380"/>
            <ac:picMk id="11266" creationId="{4B2581E4-C84E-421D-BAFA-C6D5307DC9F6}"/>
          </ac:picMkLst>
        </pc:picChg>
        <pc:cxnChg chg="add del">
          <ac:chgData name="BEN KHALFALLAH Hela ItimAsrScoVdf" userId="d55be94f-4073-46ba-88ef-465599598fde" providerId="ADAL" clId="{95D44BD7-FC8D-4C7D-AFD0-C50903788458}" dt="2023-04-20T07:40:49.123" v="6076" actId="26606"/>
          <ac:cxnSpMkLst>
            <pc:docMk/>
            <pc:sldMk cId="2874891633" sldId="380"/>
            <ac:cxnSpMk id="11268" creationId="{15F1CC53-719A-4763-BF30-5E25A63CEF3C}"/>
          </ac:cxnSpMkLst>
        </pc:cxnChg>
        <pc:cxnChg chg="add del">
          <ac:chgData name="BEN KHALFALLAH Hela ItimAsrScoVdf" userId="d55be94f-4073-46ba-88ef-465599598fde" providerId="ADAL" clId="{95D44BD7-FC8D-4C7D-AFD0-C50903788458}" dt="2023-04-20T07:40:11.885" v="6069" actId="26606"/>
          <ac:cxnSpMkLst>
            <pc:docMk/>
            <pc:sldMk cId="2874891633" sldId="380"/>
            <ac:cxnSpMk id="11271" creationId="{15F1CC53-719A-4763-BF30-5E25A63CEF3C}"/>
          </ac:cxnSpMkLst>
        </pc:cxnChg>
        <pc:cxnChg chg="add del">
          <ac:chgData name="BEN KHALFALLAH Hela ItimAsrScoVdf" userId="d55be94f-4073-46ba-88ef-465599598fde" providerId="ADAL" clId="{95D44BD7-FC8D-4C7D-AFD0-C50903788458}" dt="2023-04-20T07:40:49.117" v="6075" actId="26606"/>
          <ac:cxnSpMkLst>
            <pc:docMk/>
            <pc:sldMk cId="2874891633" sldId="380"/>
            <ac:cxnSpMk id="11272" creationId="{15F1CC53-719A-4763-BF30-5E25A63CEF3C}"/>
          </ac:cxnSpMkLst>
        </pc:cxnChg>
        <pc:cxnChg chg="add del">
          <ac:chgData name="BEN KHALFALLAH Hela ItimAsrScoVdf" userId="d55be94f-4073-46ba-88ef-465599598fde" providerId="ADAL" clId="{95D44BD7-FC8D-4C7D-AFD0-C50903788458}" dt="2023-04-20T07:50:32.448" v="6117" actId="26606"/>
          <ac:cxnSpMkLst>
            <pc:docMk/>
            <pc:sldMk cId="2874891633" sldId="380"/>
            <ac:cxnSpMk id="11281" creationId="{15F1CC53-719A-4763-BF30-5E25A63CEF3C}"/>
          </ac:cxnSpMkLst>
        </pc:cxnChg>
        <pc:cxnChg chg="add">
          <ac:chgData name="BEN KHALFALLAH Hela ItimAsrScoVdf" userId="d55be94f-4073-46ba-88ef-465599598fde" providerId="ADAL" clId="{95D44BD7-FC8D-4C7D-AFD0-C50903788458}" dt="2023-04-20T07:50:32.448" v="6117" actId="26606"/>
          <ac:cxnSpMkLst>
            <pc:docMk/>
            <pc:sldMk cId="2874891633" sldId="380"/>
            <ac:cxnSpMk id="11288" creationId="{15F1CC53-719A-4763-BF30-5E25A63CEF3C}"/>
          </ac:cxnSpMkLst>
        </pc:cxnChg>
      </pc:sldChg>
      <pc:sldChg chg="add">
        <pc:chgData name="BEN KHALFALLAH Hela ItimAsrScoVdf" userId="d55be94f-4073-46ba-88ef-465599598fde" providerId="ADAL" clId="{95D44BD7-FC8D-4C7D-AFD0-C50903788458}" dt="2023-04-20T07:40:58.768" v="6077" actId="2890"/>
        <pc:sldMkLst>
          <pc:docMk/>
          <pc:sldMk cId="3193077144" sldId="381"/>
        </pc:sldMkLst>
      </pc:sldChg>
      <pc:sldChg chg="addSp delSp modSp add mod">
        <pc:chgData name="BEN KHALFALLAH Hela ItimAsrScoVdf" userId="d55be94f-4073-46ba-88ef-465599598fde" providerId="ADAL" clId="{95D44BD7-FC8D-4C7D-AFD0-C50903788458}" dt="2023-04-20T07:46:11.796" v="6102" actId="26606"/>
        <pc:sldMkLst>
          <pc:docMk/>
          <pc:sldMk cId="1666053261" sldId="382"/>
        </pc:sldMkLst>
        <pc:spChg chg="mod">
          <ac:chgData name="BEN KHALFALLAH Hela ItimAsrScoVdf" userId="d55be94f-4073-46ba-88ef-465599598fde" providerId="ADAL" clId="{95D44BD7-FC8D-4C7D-AFD0-C50903788458}" dt="2023-04-20T07:46:11.791" v="6101" actId="26606"/>
          <ac:spMkLst>
            <pc:docMk/>
            <pc:sldMk cId="1666053261" sldId="382"/>
            <ac:spMk id="2" creationId="{C2B18D8D-B5B6-4562-AEC1-0436041A3964}"/>
          </ac:spMkLst>
        </pc:spChg>
        <pc:spChg chg="mod ord">
          <ac:chgData name="BEN KHALFALLAH Hela ItimAsrScoVdf" userId="d55be94f-4073-46ba-88ef-465599598fde" providerId="ADAL" clId="{95D44BD7-FC8D-4C7D-AFD0-C50903788458}" dt="2023-04-20T07:46:11.796" v="6102" actId="26606"/>
          <ac:spMkLst>
            <pc:docMk/>
            <pc:sldMk cId="1666053261" sldId="382"/>
            <ac:spMk id="3" creationId="{0A9D328E-E1B4-43F4-A8CA-635ACCE899CA}"/>
          </ac:spMkLst>
        </pc:spChg>
        <pc:spChg chg="add">
          <ac:chgData name="BEN KHALFALLAH Hela ItimAsrScoVdf" userId="d55be94f-4073-46ba-88ef-465599598fde" providerId="ADAL" clId="{95D44BD7-FC8D-4C7D-AFD0-C50903788458}" dt="2023-04-20T07:46:11.796" v="6102" actId="26606"/>
          <ac:spMkLst>
            <pc:docMk/>
            <pc:sldMk cId="1666053261" sldId="382"/>
            <ac:spMk id="1024" creationId="{73ED6512-6858-4552-B699-9A97FE9A4EA2}"/>
          </ac:spMkLst>
        </pc:spChg>
        <pc:spChg chg="add del">
          <ac:chgData name="BEN KHALFALLAH Hela ItimAsrScoVdf" userId="d55be94f-4073-46ba-88ef-465599598fde" providerId="ADAL" clId="{95D44BD7-FC8D-4C7D-AFD0-C50903788458}" dt="2023-04-20T07:46:11.796" v="6102" actId="26606"/>
          <ac:spMkLst>
            <pc:docMk/>
            <pc:sldMk cId="1666053261" sldId="382"/>
            <ac:spMk id="11282" creationId="{4038CB10-1F5C-4D54-9DF7-12586DE5B007}"/>
          </ac:spMkLst>
        </pc:spChg>
        <pc:spChg chg="add del">
          <ac:chgData name="BEN KHALFALLAH Hela ItimAsrScoVdf" userId="d55be94f-4073-46ba-88ef-465599598fde" providerId="ADAL" clId="{95D44BD7-FC8D-4C7D-AFD0-C50903788458}" dt="2023-04-20T07:46:11.796" v="6102" actId="26606"/>
          <ac:spMkLst>
            <pc:docMk/>
            <pc:sldMk cId="1666053261" sldId="382"/>
            <ac:spMk id="11283" creationId="{73ED6512-6858-4552-B699-9A97FE9A4EA2}"/>
          </ac:spMkLst>
        </pc:spChg>
        <pc:spChg chg="add del">
          <ac:chgData name="BEN KHALFALLAH Hela ItimAsrScoVdf" userId="d55be94f-4073-46ba-88ef-465599598fde" providerId="ADAL" clId="{95D44BD7-FC8D-4C7D-AFD0-C50903788458}" dt="2023-04-20T07:46:11.791" v="6101" actId="26606"/>
          <ac:spMkLst>
            <pc:docMk/>
            <pc:sldMk cId="1666053261" sldId="382"/>
            <ac:spMk id="11290" creationId="{27B7C6F6-4579-4D42-9857-ED1B2EE07B99}"/>
          </ac:spMkLst>
        </pc:spChg>
        <pc:spChg chg="add del">
          <ac:chgData name="BEN KHALFALLAH Hela ItimAsrScoVdf" userId="d55be94f-4073-46ba-88ef-465599598fde" providerId="ADAL" clId="{95D44BD7-FC8D-4C7D-AFD0-C50903788458}" dt="2023-04-20T07:46:11.791" v="6101" actId="26606"/>
          <ac:spMkLst>
            <pc:docMk/>
            <pc:sldMk cId="1666053261" sldId="382"/>
            <ac:spMk id="11292" creationId="{7E6D8249-E901-4E71-B15A-A7F5D7F7B0E1}"/>
          </ac:spMkLst>
        </pc:spChg>
        <pc:spChg chg="add">
          <ac:chgData name="BEN KHALFALLAH Hela ItimAsrScoVdf" userId="d55be94f-4073-46ba-88ef-465599598fde" providerId="ADAL" clId="{95D44BD7-FC8D-4C7D-AFD0-C50903788458}" dt="2023-04-20T07:46:11.796" v="6102" actId="26606"/>
          <ac:spMkLst>
            <pc:docMk/>
            <pc:sldMk cId="1666053261" sldId="382"/>
            <ac:spMk id="11295" creationId="{4038CB10-1F5C-4D54-9DF7-12586DE5B007}"/>
          </ac:spMkLst>
        </pc:spChg>
        <pc:picChg chg="del">
          <ac:chgData name="BEN KHALFALLAH Hela ItimAsrScoVdf" userId="d55be94f-4073-46ba-88ef-465599598fde" providerId="ADAL" clId="{95D44BD7-FC8D-4C7D-AFD0-C50903788458}" dt="2023-04-20T07:44:32.330" v="6098" actId="478"/>
          <ac:picMkLst>
            <pc:docMk/>
            <pc:sldMk cId="1666053261" sldId="382"/>
            <ac:picMk id="13" creationId="{670D27FA-56BE-47BE-A587-EE09A9C1EBB3}"/>
          </ac:picMkLst>
        </pc:picChg>
        <pc:picChg chg="add mod">
          <ac:chgData name="BEN KHALFALLAH Hela ItimAsrScoVdf" userId="d55be94f-4073-46ba-88ef-465599598fde" providerId="ADAL" clId="{95D44BD7-FC8D-4C7D-AFD0-C50903788458}" dt="2023-04-20T07:46:11.796" v="6102" actId="26606"/>
          <ac:picMkLst>
            <pc:docMk/>
            <pc:sldMk cId="1666053261" sldId="382"/>
            <ac:picMk id="1026" creationId="{33534A65-77E2-43BF-9082-55EA1362AB3D}"/>
          </ac:picMkLst>
        </pc:picChg>
        <pc:cxnChg chg="add del">
          <ac:chgData name="BEN KHALFALLAH Hela ItimAsrScoVdf" userId="d55be94f-4073-46ba-88ef-465599598fde" providerId="ADAL" clId="{95D44BD7-FC8D-4C7D-AFD0-C50903788458}" dt="2023-04-20T07:46:11.796" v="6102" actId="26606"/>
          <ac:cxnSpMkLst>
            <pc:docMk/>
            <pc:sldMk cId="1666053261" sldId="382"/>
            <ac:cxnSpMk id="11281" creationId="{15F1CC53-719A-4763-BF30-5E25A63CEF3C}"/>
          </ac:cxnSpMkLst>
        </pc:cxnChg>
        <pc:cxnChg chg="add del">
          <ac:chgData name="BEN KHALFALLAH Hela ItimAsrScoVdf" userId="d55be94f-4073-46ba-88ef-465599598fde" providerId="ADAL" clId="{95D44BD7-FC8D-4C7D-AFD0-C50903788458}" dt="2023-04-20T07:46:11.791" v="6101" actId="26606"/>
          <ac:cxnSpMkLst>
            <pc:docMk/>
            <pc:sldMk cId="1666053261" sldId="382"/>
            <ac:cxnSpMk id="11288" creationId="{15F1CC53-719A-4763-BF30-5E25A63CEF3C}"/>
          </ac:cxnSpMkLst>
        </pc:cxnChg>
        <pc:cxnChg chg="add">
          <ac:chgData name="BEN KHALFALLAH Hela ItimAsrScoVdf" userId="d55be94f-4073-46ba-88ef-465599598fde" providerId="ADAL" clId="{95D44BD7-FC8D-4C7D-AFD0-C50903788458}" dt="2023-04-20T07:46:11.796" v="6102" actId="26606"/>
          <ac:cxnSpMkLst>
            <pc:docMk/>
            <pc:sldMk cId="1666053261" sldId="382"/>
            <ac:cxnSpMk id="11294" creationId="{15F1CC53-719A-4763-BF30-5E25A63CEF3C}"/>
          </ac:cxnSpMkLst>
        </pc:cxnChg>
      </pc:sldChg>
      <pc:sldChg chg="modSp add mod">
        <pc:chgData name="BEN KHALFALLAH Hela ItimAsrScoVdf" userId="d55be94f-4073-46ba-88ef-465599598fde" providerId="ADAL" clId="{95D44BD7-FC8D-4C7D-AFD0-C50903788458}" dt="2023-04-20T07:47:07.731" v="6111" actId="115"/>
        <pc:sldMkLst>
          <pc:docMk/>
          <pc:sldMk cId="4126368003" sldId="383"/>
        </pc:sldMkLst>
        <pc:spChg chg="mod">
          <ac:chgData name="BEN KHALFALLAH Hela ItimAsrScoVdf" userId="d55be94f-4073-46ba-88ef-465599598fde" providerId="ADAL" clId="{95D44BD7-FC8D-4C7D-AFD0-C50903788458}" dt="2023-04-20T07:47:07.731" v="6111" actId="115"/>
          <ac:spMkLst>
            <pc:docMk/>
            <pc:sldMk cId="4126368003" sldId="383"/>
            <ac:spMk id="3" creationId="{0A9D328E-E1B4-43F4-A8CA-635ACCE899C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6.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diagrams/_rels/data7.xml.rels><?xml version="1.0" encoding="UTF-8" standalone="yes"?>
<Relationships xmlns="http://schemas.openxmlformats.org/package/2006/relationships"><Relationship Id="rId3" Type="http://schemas.openxmlformats.org/officeDocument/2006/relationships/hyperlink" Target="https://webaim.org/standards/wcag/checklist" TargetMode="External"/><Relationship Id="rId2" Type="http://schemas.openxmlformats.org/officeDocument/2006/relationships/hyperlink" Target="https://www.a11yproject.com/checklist/" TargetMode="External"/><Relationship Id="rId1" Type="http://schemas.openxmlformats.org/officeDocument/2006/relationships/hyperlink" Target="https://xblocks.socgen/"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diagrams/_rels/drawing7.xml.rels><?xml version="1.0" encoding="UTF-8" standalone="yes"?>
<Relationships xmlns="http://schemas.openxmlformats.org/package/2006/relationships"><Relationship Id="rId3" Type="http://schemas.openxmlformats.org/officeDocument/2006/relationships/hyperlink" Target="https://webaim.org/standards/wcag/checklist" TargetMode="External"/><Relationship Id="rId2" Type="http://schemas.openxmlformats.org/officeDocument/2006/relationships/hyperlink" Target="https://www.a11yproject.com/checklist/" TargetMode="External"/><Relationship Id="rId1" Type="http://schemas.openxmlformats.org/officeDocument/2006/relationships/hyperlink" Target="https://xblocks.socgen/"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E8935F-7081-488E-90F6-33F0F48F2BBB}"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2E2CB44-099F-4D25-B59F-3F98AB90E3BB}">
      <dgm:prSet/>
      <dgm:spPr/>
      <dgm:t>
        <a:bodyPr/>
        <a:lstStyle/>
        <a:p>
          <a:pPr>
            <a:lnSpc>
              <a:spcPct val="100000"/>
            </a:lnSpc>
          </a:pPr>
          <a:r>
            <a:rPr lang="en-US"/>
            <a:t>Browser's high level structure</a:t>
          </a:r>
        </a:p>
      </dgm:t>
    </dgm:pt>
    <dgm:pt modelId="{4A152CAE-8671-4F6C-BFF9-995B6E2B5C91}" type="parTrans" cxnId="{62EA48A8-1F49-4A63-A488-39ED1BB00E81}">
      <dgm:prSet/>
      <dgm:spPr/>
      <dgm:t>
        <a:bodyPr/>
        <a:lstStyle/>
        <a:p>
          <a:endParaRPr lang="en-US"/>
        </a:p>
      </dgm:t>
    </dgm:pt>
    <dgm:pt modelId="{289B807A-133F-4B80-9A38-47AF548FFB9E}" type="sibTrans" cxnId="{62EA48A8-1F49-4A63-A488-39ED1BB00E81}">
      <dgm:prSet phldrT="1" phldr="0"/>
      <dgm:spPr/>
      <dgm:t>
        <a:bodyPr/>
        <a:lstStyle/>
        <a:p>
          <a:endParaRPr lang="en-US"/>
        </a:p>
      </dgm:t>
    </dgm:pt>
    <dgm:pt modelId="{B682407B-5209-49FE-9B99-E15BF17ACF8A}">
      <dgm:prSet/>
      <dgm:spPr/>
      <dgm:t>
        <a:bodyPr/>
        <a:lstStyle/>
        <a:p>
          <a:pPr>
            <a:lnSpc>
              <a:spcPct val="100000"/>
            </a:lnSpc>
          </a:pPr>
          <a:r>
            <a:rPr lang="en-US"/>
            <a:t>Navigation and Content Fetching</a:t>
          </a:r>
        </a:p>
      </dgm:t>
    </dgm:pt>
    <dgm:pt modelId="{318FB216-355F-4FBB-B03E-94016EA6A0BA}" type="parTrans" cxnId="{31902CD7-3A00-4EA5-8B0C-CE573D8EDF94}">
      <dgm:prSet/>
      <dgm:spPr/>
      <dgm:t>
        <a:bodyPr/>
        <a:lstStyle/>
        <a:p>
          <a:endParaRPr lang="en-US"/>
        </a:p>
      </dgm:t>
    </dgm:pt>
    <dgm:pt modelId="{12239B52-9FA2-48CB-8A0E-A3CDE38A9007}" type="sibTrans" cxnId="{31902CD7-3A00-4EA5-8B0C-CE573D8EDF94}">
      <dgm:prSet phldrT="2" phldr="0"/>
      <dgm:spPr/>
      <dgm:t>
        <a:bodyPr/>
        <a:lstStyle/>
        <a:p>
          <a:endParaRPr lang="en-US"/>
        </a:p>
      </dgm:t>
    </dgm:pt>
    <dgm:pt modelId="{62CED544-D345-494A-A7E4-9E6984CA3668}">
      <dgm:prSet/>
      <dgm:spPr/>
      <dgm:t>
        <a:bodyPr/>
        <a:lstStyle/>
        <a:p>
          <a:pPr>
            <a:lnSpc>
              <a:spcPct val="100000"/>
            </a:lnSpc>
          </a:pPr>
          <a:r>
            <a:rPr lang="en-US"/>
            <a:t>Content parsing</a:t>
          </a:r>
        </a:p>
      </dgm:t>
    </dgm:pt>
    <dgm:pt modelId="{7D7463B6-5FBE-4CA5-87FF-4DA5DC71721C}" type="parTrans" cxnId="{7097E1E7-0999-45A5-A855-45CB71FBA6E7}">
      <dgm:prSet/>
      <dgm:spPr/>
      <dgm:t>
        <a:bodyPr/>
        <a:lstStyle/>
        <a:p>
          <a:endParaRPr lang="en-US"/>
        </a:p>
      </dgm:t>
    </dgm:pt>
    <dgm:pt modelId="{13428F19-88DA-4C0B-86CD-705FDBD2CFC6}" type="sibTrans" cxnId="{7097E1E7-0999-45A5-A855-45CB71FBA6E7}">
      <dgm:prSet phldrT="3" phldr="0"/>
      <dgm:spPr/>
      <dgm:t>
        <a:bodyPr/>
        <a:lstStyle/>
        <a:p>
          <a:endParaRPr lang="en-US"/>
        </a:p>
      </dgm:t>
    </dgm:pt>
    <dgm:pt modelId="{B46F0286-87EF-45E6-A455-422A2004920F}">
      <dgm:prSet/>
      <dgm:spPr/>
      <dgm:t>
        <a:bodyPr/>
        <a:lstStyle/>
        <a:p>
          <a:pPr>
            <a:lnSpc>
              <a:spcPct val="100000"/>
            </a:lnSpc>
          </a:pPr>
          <a:r>
            <a:rPr lang="en-US"/>
            <a:t>Rendering</a:t>
          </a:r>
        </a:p>
      </dgm:t>
    </dgm:pt>
    <dgm:pt modelId="{0D72E54B-8E64-4D84-AD7B-A322A99EFFF0}" type="parTrans" cxnId="{4AC2C6F8-1EAB-43BD-8A25-8E1E7ECE3F37}">
      <dgm:prSet/>
      <dgm:spPr/>
      <dgm:t>
        <a:bodyPr/>
        <a:lstStyle/>
        <a:p>
          <a:endParaRPr lang="en-US"/>
        </a:p>
      </dgm:t>
    </dgm:pt>
    <dgm:pt modelId="{3889AAD9-B19A-425B-A04C-29AA644577DA}" type="sibTrans" cxnId="{4AC2C6F8-1EAB-43BD-8A25-8E1E7ECE3F37}">
      <dgm:prSet phldrT="4" phldr="0"/>
      <dgm:spPr/>
      <dgm:t>
        <a:bodyPr/>
        <a:lstStyle/>
        <a:p>
          <a:endParaRPr lang="en-US"/>
        </a:p>
      </dgm:t>
    </dgm:pt>
    <dgm:pt modelId="{D8F62681-D0E4-49D1-8E7B-0CD035F3421E}">
      <dgm:prSet/>
      <dgm:spPr/>
      <dgm:t>
        <a:bodyPr/>
        <a:lstStyle/>
        <a:p>
          <a:pPr>
            <a:lnSpc>
              <a:spcPct val="100000"/>
            </a:lnSpc>
          </a:pPr>
          <a:r>
            <a:rPr lang="en-US" dirty="0"/>
            <a:t>Compositing</a:t>
          </a:r>
        </a:p>
      </dgm:t>
    </dgm:pt>
    <dgm:pt modelId="{083DF19D-4E12-4AB7-8199-7289A57C9C71}" type="parTrans" cxnId="{D8319B8C-92C5-4A06-8024-3F42A65EA784}">
      <dgm:prSet/>
      <dgm:spPr/>
      <dgm:t>
        <a:bodyPr/>
        <a:lstStyle/>
        <a:p>
          <a:endParaRPr lang="en-US"/>
        </a:p>
      </dgm:t>
    </dgm:pt>
    <dgm:pt modelId="{859C6D1B-D6C7-46E0-AF07-06212F54DC8D}" type="sibTrans" cxnId="{D8319B8C-92C5-4A06-8024-3F42A65EA784}">
      <dgm:prSet phldrT="5" phldr="0"/>
      <dgm:spPr/>
      <dgm:t>
        <a:bodyPr/>
        <a:lstStyle/>
        <a:p>
          <a:endParaRPr lang="en-US"/>
        </a:p>
      </dgm:t>
    </dgm:pt>
    <dgm:pt modelId="{B4823C68-5F44-48A8-8788-B29E3D27AC57}">
      <dgm:prSet/>
      <dgm:spPr/>
      <dgm:t>
        <a:bodyPr/>
        <a:lstStyle/>
        <a:p>
          <a:pPr>
            <a:lnSpc>
              <a:spcPct val="100000"/>
            </a:lnSpc>
          </a:pPr>
          <a:r>
            <a:rPr lang="en-US" noProof="0" dirty="0"/>
            <a:t>Metrics and Tools</a:t>
          </a:r>
        </a:p>
      </dgm:t>
    </dgm:pt>
    <dgm:pt modelId="{67A6FBAC-0321-46E2-8113-6C282490F77A}" type="parTrans" cxnId="{D4874012-46C3-4B3F-972F-9C9C045FAEDD}">
      <dgm:prSet/>
      <dgm:spPr/>
      <dgm:t>
        <a:bodyPr/>
        <a:lstStyle/>
        <a:p>
          <a:endParaRPr lang="en-US"/>
        </a:p>
      </dgm:t>
    </dgm:pt>
    <dgm:pt modelId="{9DD183AB-B671-4ACA-9722-174ADDBBFF2B}" type="sibTrans" cxnId="{D4874012-46C3-4B3F-972F-9C9C045FAEDD}">
      <dgm:prSet/>
      <dgm:spPr/>
      <dgm:t>
        <a:bodyPr/>
        <a:lstStyle/>
        <a:p>
          <a:endParaRPr lang="en-US"/>
        </a:p>
      </dgm:t>
    </dgm:pt>
    <dgm:pt modelId="{0CD45522-131E-4CD0-B106-0ADE4C2AF142}" type="pres">
      <dgm:prSet presAssocID="{3DE8935F-7081-488E-90F6-33F0F48F2BBB}" presName="root" presStyleCnt="0">
        <dgm:presLayoutVars>
          <dgm:dir/>
          <dgm:resizeHandles val="exact"/>
        </dgm:presLayoutVars>
      </dgm:prSet>
      <dgm:spPr/>
    </dgm:pt>
    <dgm:pt modelId="{D25D053B-FABA-4BB9-BA61-332898BC49C5}" type="pres">
      <dgm:prSet presAssocID="{62E2CB44-099F-4D25-B59F-3F98AB90E3BB}" presName="compNode" presStyleCnt="0"/>
      <dgm:spPr/>
    </dgm:pt>
    <dgm:pt modelId="{24B765E7-51D1-4C3A-9224-208B7E794EBE}" type="pres">
      <dgm:prSet presAssocID="{62E2CB44-099F-4D25-B59F-3F98AB90E3BB}" presName="bgRect" presStyleLbl="bgShp" presStyleIdx="0" presStyleCnt="6"/>
      <dgm:spPr/>
    </dgm:pt>
    <dgm:pt modelId="{AFEAD3D0-B1D0-484E-A8DF-4B77C5C866CB}" type="pres">
      <dgm:prSet presAssocID="{62E2CB44-099F-4D25-B59F-3F98AB90E3B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Écran"/>
        </a:ext>
      </dgm:extLst>
    </dgm:pt>
    <dgm:pt modelId="{BA0CAA2F-79D4-4259-BE09-E76F95702B5D}" type="pres">
      <dgm:prSet presAssocID="{62E2CB44-099F-4D25-B59F-3F98AB90E3BB}" presName="spaceRect" presStyleCnt="0"/>
      <dgm:spPr/>
    </dgm:pt>
    <dgm:pt modelId="{D61E718D-EBD9-45FF-9997-47B3D5EA9821}" type="pres">
      <dgm:prSet presAssocID="{62E2CB44-099F-4D25-B59F-3F98AB90E3BB}" presName="parTx" presStyleLbl="revTx" presStyleIdx="0" presStyleCnt="6">
        <dgm:presLayoutVars>
          <dgm:chMax val="0"/>
          <dgm:chPref val="0"/>
        </dgm:presLayoutVars>
      </dgm:prSet>
      <dgm:spPr/>
    </dgm:pt>
    <dgm:pt modelId="{C8954E54-1ABE-45E1-9870-84D8581A4278}" type="pres">
      <dgm:prSet presAssocID="{289B807A-133F-4B80-9A38-47AF548FFB9E}" presName="sibTrans" presStyleCnt="0"/>
      <dgm:spPr/>
    </dgm:pt>
    <dgm:pt modelId="{34817403-4A7E-4A16-88EE-42B7344BD946}" type="pres">
      <dgm:prSet presAssocID="{B682407B-5209-49FE-9B99-E15BF17ACF8A}" presName="compNode" presStyleCnt="0"/>
      <dgm:spPr/>
    </dgm:pt>
    <dgm:pt modelId="{4D9EBA26-2FA2-49E0-AC12-DA2DDD9DB931}" type="pres">
      <dgm:prSet presAssocID="{B682407B-5209-49FE-9B99-E15BF17ACF8A}" presName="bgRect" presStyleLbl="bgShp" presStyleIdx="1" presStyleCnt="6"/>
      <dgm:spPr/>
    </dgm:pt>
    <dgm:pt modelId="{86A67DB4-32C1-4099-A3AE-3B727FF5C113}" type="pres">
      <dgm:prSet presAssocID="{B682407B-5209-49FE-9B99-E15BF17ACF8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ère"/>
        </a:ext>
      </dgm:extLst>
    </dgm:pt>
    <dgm:pt modelId="{1239BCD8-7EAE-4304-BE21-E85708DACF21}" type="pres">
      <dgm:prSet presAssocID="{B682407B-5209-49FE-9B99-E15BF17ACF8A}" presName="spaceRect" presStyleCnt="0"/>
      <dgm:spPr/>
    </dgm:pt>
    <dgm:pt modelId="{B233EAB4-F369-40C7-956D-5164483D8C66}" type="pres">
      <dgm:prSet presAssocID="{B682407B-5209-49FE-9B99-E15BF17ACF8A}" presName="parTx" presStyleLbl="revTx" presStyleIdx="1" presStyleCnt="6">
        <dgm:presLayoutVars>
          <dgm:chMax val="0"/>
          <dgm:chPref val="0"/>
        </dgm:presLayoutVars>
      </dgm:prSet>
      <dgm:spPr/>
    </dgm:pt>
    <dgm:pt modelId="{F003CE2E-3675-4A5D-884C-C6AB199697A0}" type="pres">
      <dgm:prSet presAssocID="{12239B52-9FA2-48CB-8A0E-A3CDE38A9007}" presName="sibTrans" presStyleCnt="0"/>
      <dgm:spPr/>
    </dgm:pt>
    <dgm:pt modelId="{443520E9-6680-456F-9ACA-4143DF82CB4B}" type="pres">
      <dgm:prSet presAssocID="{62CED544-D345-494A-A7E4-9E6984CA3668}" presName="compNode" presStyleCnt="0"/>
      <dgm:spPr/>
    </dgm:pt>
    <dgm:pt modelId="{566B9E9C-0A65-485E-9F7F-DBC3FFE92939}" type="pres">
      <dgm:prSet presAssocID="{62CED544-D345-494A-A7E4-9E6984CA3668}" presName="bgRect" presStyleLbl="bgShp" presStyleIdx="2" presStyleCnt="6"/>
      <dgm:spPr/>
    </dgm:pt>
    <dgm:pt modelId="{CF3C5500-E13F-49B2-9472-077556974206}" type="pres">
      <dgm:prSet presAssocID="{62CED544-D345-494A-A7E4-9E6984CA366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che"/>
        </a:ext>
      </dgm:extLst>
    </dgm:pt>
    <dgm:pt modelId="{150B5120-1956-4857-8350-E501B5AF0FBE}" type="pres">
      <dgm:prSet presAssocID="{62CED544-D345-494A-A7E4-9E6984CA3668}" presName="spaceRect" presStyleCnt="0"/>
      <dgm:spPr/>
    </dgm:pt>
    <dgm:pt modelId="{2C1E1C06-1242-4B41-8996-7DEA98165A59}" type="pres">
      <dgm:prSet presAssocID="{62CED544-D345-494A-A7E4-9E6984CA3668}" presName="parTx" presStyleLbl="revTx" presStyleIdx="2" presStyleCnt="6">
        <dgm:presLayoutVars>
          <dgm:chMax val="0"/>
          <dgm:chPref val="0"/>
        </dgm:presLayoutVars>
      </dgm:prSet>
      <dgm:spPr/>
    </dgm:pt>
    <dgm:pt modelId="{0AAB9472-7089-4941-BD17-7F96859349A9}" type="pres">
      <dgm:prSet presAssocID="{13428F19-88DA-4C0B-86CD-705FDBD2CFC6}" presName="sibTrans" presStyleCnt="0"/>
      <dgm:spPr/>
    </dgm:pt>
    <dgm:pt modelId="{27F2DF36-A2FF-4691-AB4F-7D1B2E100761}" type="pres">
      <dgm:prSet presAssocID="{B46F0286-87EF-45E6-A455-422A2004920F}" presName="compNode" presStyleCnt="0"/>
      <dgm:spPr/>
    </dgm:pt>
    <dgm:pt modelId="{D67CF4E6-BADE-4E65-B0F1-D608F5CD6978}" type="pres">
      <dgm:prSet presAssocID="{B46F0286-87EF-45E6-A455-422A2004920F}" presName="bgRect" presStyleLbl="bgShp" presStyleIdx="3" presStyleCnt="6"/>
      <dgm:spPr/>
    </dgm:pt>
    <dgm:pt modelId="{6C156DCE-E164-4B8F-834D-7894E4F2B418}" type="pres">
      <dgm:prSet presAssocID="{B46F0286-87EF-45E6-A455-422A2004920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rayon"/>
        </a:ext>
      </dgm:extLst>
    </dgm:pt>
    <dgm:pt modelId="{B0927AA9-2331-4B1E-B9C5-AD27D04F512F}" type="pres">
      <dgm:prSet presAssocID="{B46F0286-87EF-45E6-A455-422A2004920F}" presName="spaceRect" presStyleCnt="0"/>
      <dgm:spPr/>
    </dgm:pt>
    <dgm:pt modelId="{FB17174C-78EE-489A-9A7E-C53F31A72D74}" type="pres">
      <dgm:prSet presAssocID="{B46F0286-87EF-45E6-A455-422A2004920F}" presName="parTx" presStyleLbl="revTx" presStyleIdx="3" presStyleCnt="6">
        <dgm:presLayoutVars>
          <dgm:chMax val="0"/>
          <dgm:chPref val="0"/>
        </dgm:presLayoutVars>
      </dgm:prSet>
      <dgm:spPr/>
    </dgm:pt>
    <dgm:pt modelId="{DEAD3284-5673-45B0-86D6-5086838BD936}" type="pres">
      <dgm:prSet presAssocID="{3889AAD9-B19A-425B-A04C-29AA644577DA}" presName="sibTrans" presStyleCnt="0"/>
      <dgm:spPr/>
    </dgm:pt>
    <dgm:pt modelId="{014B5F6D-249A-43C9-8E7B-578BBFE872E5}" type="pres">
      <dgm:prSet presAssocID="{D8F62681-D0E4-49D1-8E7B-0CD035F3421E}" presName="compNode" presStyleCnt="0"/>
      <dgm:spPr/>
    </dgm:pt>
    <dgm:pt modelId="{B7542030-FAC5-42CE-87DE-36990CB88E83}" type="pres">
      <dgm:prSet presAssocID="{D8F62681-D0E4-49D1-8E7B-0CD035F3421E}" presName="bgRect" presStyleLbl="bgShp" presStyleIdx="4" presStyleCnt="6"/>
      <dgm:spPr/>
    </dgm:pt>
    <dgm:pt modelId="{40733302-6736-4EAE-8ED2-79939B4FD4BB}" type="pres">
      <dgm:prSet presAssocID="{D8F62681-D0E4-49D1-8E7B-0CD035F3421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lloon Animal"/>
        </a:ext>
      </dgm:extLst>
    </dgm:pt>
    <dgm:pt modelId="{E49B5517-825E-4889-AF0A-E160058C866B}" type="pres">
      <dgm:prSet presAssocID="{D8F62681-D0E4-49D1-8E7B-0CD035F3421E}" presName="spaceRect" presStyleCnt="0"/>
      <dgm:spPr/>
    </dgm:pt>
    <dgm:pt modelId="{4A765502-3B27-4A49-9464-85C7C250FD9E}" type="pres">
      <dgm:prSet presAssocID="{D8F62681-D0E4-49D1-8E7B-0CD035F3421E}" presName="parTx" presStyleLbl="revTx" presStyleIdx="4" presStyleCnt="6">
        <dgm:presLayoutVars>
          <dgm:chMax val="0"/>
          <dgm:chPref val="0"/>
        </dgm:presLayoutVars>
      </dgm:prSet>
      <dgm:spPr/>
    </dgm:pt>
    <dgm:pt modelId="{2CFE140C-9BA7-4A9A-9632-00FE757CDF4E}" type="pres">
      <dgm:prSet presAssocID="{859C6D1B-D6C7-46E0-AF07-06212F54DC8D}" presName="sibTrans" presStyleCnt="0"/>
      <dgm:spPr/>
    </dgm:pt>
    <dgm:pt modelId="{3F6EB570-4121-4FA7-9954-4F7E4345EAD3}" type="pres">
      <dgm:prSet presAssocID="{B4823C68-5F44-48A8-8788-B29E3D27AC57}" presName="compNode" presStyleCnt="0"/>
      <dgm:spPr/>
    </dgm:pt>
    <dgm:pt modelId="{725A0A47-59E0-4932-93C5-729DE4CE3036}" type="pres">
      <dgm:prSet presAssocID="{B4823C68-5F44-48A8-8788-B29E3D27AC57}" presName="bgRect" presStyleLbl="bgShp" presStyleIdx="5" presStyleCnt="6"/>
      <dgm:spPr/>
    </dgm:pt>
    <dgm:pt modelId="{F3F7092B-9DD0-46D7-89DC-6DD3C8D921CE}" type="pres">
      <dgm:prSet presAssocID="{B4823C68-5F44-48A8-8788-B29E3D27AC5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solidFill>
            <a:srgbClr val="00B0F0">
              <a:alpha val="0"/>
            </a:srgbClr>
          </a:solidFill>
        </a:ln>
      </dgm:spPr>
      <dgm:extLst>
        <a:ext uri="{E40237B7-FDA0-4F09-8148-C483321AD2D9}">
          <dgm14:cNvPr xmlns:dgm14="http://schemas.microsoft.com/office/drawing/2010/diagram" id="0" name="" descr="Compteur moyen avec un remplissage uni"/>
        </a:ext>
      </dgm:extLst>
    </dgm:pt>
    <dgm:pt modelId="{10D2444B-CCDB-4403-93AC-C407164E40E6}" type="pres">
      <dgm:prSet presAssocID="{B4823C68-5F44-48A8-8788-B29E3D27AC57}" presName="spaceRect" presStyleCnt="0"/>
      <dgm:spPr/>
    </dgm:pt>
    <dgm:pt modelId="{DB89D0A6-A2F1-44A1-AD43-8DEE282CA4FF}" type="pres">
      <dgm:prSet presAssocID="{B4823C68-5F44-48A8-8788-B29E3D27AC57}" presName="parTx" presStyleLbl="revTx" presStyleIdx="5" presStyleCnt="6">
        <dgm:presLayoutVars>
          <dgm:chMax val="0"/>
          <dgm:chPref val="0"/>
        </dgm:presLayoutVars>
      </dgm:prSet>
      <dgm:spPr/>
    </dgm:pt>
  </dgm:ptLst>
  <dgm:cxnLst>
    <dgm:cxn modelId="{D4874012-46C3-4B3F-972F-9C9C045FAEDD}" srcId="{3DE8935F-7081-488E-90F6-33F0F48F2BBB}" destId="{B4823C68-5F44-48A8-8788-B29E3D27AC57}" srcOrd="5" destOrd="0" parTransId="{67A6FBAC-0321-46E2-8113-6C282490F77A}" sibTransId="{9DD183AB-B671-4ACA-9722-174ADDBBFF2B}"/>
    <dgm:cxn modelId="{607AD626-8260-4BAE-8BDD-4116F8346C5B}" type="presOf" srcId="{B682407B-5209-49FE-9B99-E15BF17ACF8A}" destId="{B233EAB4-F369-40C7-956D-5164483D8C66}" srcOrd="0" destOrd="0" presId="urn:microsoft.com/office/officeart/2018/2/layout/IconVerticalSolidList"/>
    <dgm:cxn modelId="{5191E82B-8A81-4BC3-8ECB-98B6F8730FFC}" type="presOf" srcId="{B4823C68-5F44-48A8-8788-B29E3D27AC57}" destId="{DB89D0A6-A2F1-44A1-AD43-8DEE282CA4FF}" srcOrd="0" destOrd="0" presId="urn:microsoft.com/office/officeart/2018/2/layout/IconVerticalSolidList"/>
    <dgm:cxn modelId="{67A2FB35-64EF-4D65-87B8-B70227503A41}" type="presOf" srcId="{62CED544-D345-494A-A7E4-9E6984CA3668}" destId="{2C1E1C06-1242-4B41-8996-7DEA98165A59}" srcOrd="0" destOrd="0" presId="urn:microsoft.com/office/officeart/2018/2/layout/IconVerticalSolidList"/>
    <dgm:cxn modelId="{E83A0767-AF65-4376-9440-EE8E397F4804}" type="presOf" srcId="{3DE8935F-7081-488E-90F6-33F0F48F2BBB}" destId="{0CD45522-131E-4CD0-B106-0ADE4C2AF142}" srcOrd="0" destOrd="0" presId="urn:microsoft.com/office/officeart/2018/2/layout/IconVerticalSolidList"/>
    <dgm:cxn modelId="{5FA90B87-E3F7-4EEF-8657-927E59978301}" type="presOf" srcId="{B46F0286-87EF-45E6-A455-422A2004920F}" destId="{FB17174C-78EE-489A-9A7E-C53F31A72D74}" srcOrd="0" destOrd="0" presId="urn:microsoft.com/office/officeart/2018/2/layout/IconVerticalSolidList"/>
    <dgm:cxn modelId="{D8319B8C-92C5-4A06-8024-3F42A65EA784}" srcId="{3DE8935F-7081-488E-90F6-33F0F48F2BBB}" destId="{D8F62681-D0E4-49D1-8E7B-0CD035F3421E}" srcOrd="4" destOrd="0" parTransId="{083DF19D-4E12-4AB7-8199-7289A57C9C71}" sibTransId="{859C6D1B-D6C7-46E0-AF07-06212F54DC8D}"/>
    <dgm:cxn modelId="{62EA48A8-1F49-4A63-A488-39ED1BB00E81}" srcId="{3DE8935F-7081-488E-90F6-33F0F48F2BBB}" destId="{62E2CB44-099F-4D25-B59F-3F98AB90E3BB}" srcOrd="0" destOrd="0" parTransId="{4A152CAE-8671-4F6C-BFF9-995B6E2B5C91}" sibTransId="{289B807A-133F-4B80-9A38-47AF548FFB9E}"/>
    <dgm:cxn modelId="{31902CD7-3A00-4EA5-8B0C-CE573D8EDF94}" srcId="{3DE8935F-7081-488E-90F6-33F0F48F2BBB}" destId="{B682407B-5209-49FE-9B99-E15BF17ACF8A}" srcOrd="1" destOrd="0" parTransId="{318FB216-355F-4FBB-B03E-94016EA6A0BA}" sibTransId="{12239B52-9FA2-48CB-8A0E-A3CDE38A9007}"/>
    <dgm:cxn modelId="{B19523DF-6E31-46EC-B1CA-E19126E19576}" type="presOf" srcId="{D8F62681-D0E4-49D1-8E7B-0CD035F3421E}" destId="{4A765502-3B27-4A49-9464-85C7C250FD9E}" srcOrd="0" destOrd="0" presId="urn:microsoft.com/office/officeart/2018/2/layout/IconVerticalSolidList"/>
    <dgm:cxn modelId="{ACADEBE4-8723-4FD4-82D6-F6A75751843F}" type="presOf" srcId="{62E2CB44-099F-4D25-B59F-3F98AB90E3BB}" destId="{D61E718D-EBD9-45FF-9997-47B3D5EA9821}" srcOrd="0" destOrd="0" presId="urn:microsoft.com/office/officeart/2018/2/layout/IconVerticalSolidList"/>
    <dgm:cxn modelId="{7097E1E7-0999-45A5-A855-45CB71FBA6E7}" srcId="{3DE8935F-7081-488E-90F6-33F0F48F2BBB}" destId="{62CED544-D345-494A-A7E4-9E6984CA3668}" srcOrd="2" destOrd="0" parTransId="{7D7463B6-5FBE-4CA5-87FF-4DA5DC71721C}" sibTransId="{13428F19-88DA-4C0B-86CD-705FDBD2CFC6}"/>
    <dgm:cxn modelId="{4AC2C6F8-1EAB-43BD-8A25-8E1E7ECE3F37}" srcId="{3DE8935F-7081-488E-90F6-33F0F48F2BBB}" destId="{B46F0286-87EF-45E6-A455-422A2004920F}" srcOrd="3" destOrd="0" parTransId="{0D72E54B-8E64-4D84-AD7B-A322A99EFFF0}" sibTransId="{3889AAD9-B19A-425B-A04C-29AA644577DA}"/>
    <dgm:cxn modelId="{5E655201-3B65-4D74-A93C-DB97BBEA05FE}" type="presParOf" srcId="{0CD45522-131E-4CD0-B106-0ADE4C2AF142}" destId="{D25D053B-FABA-4BB9-BA61-332898BC49C5}" srcOrd="0" destOrd="0" presId="urn:microsoft.com/office/officeart/2018/2/layout/IconVerticalSolidList"/>
    <dgm:cxn modelId="{CC8ED9A4-3EBC-4889-BFD5-80380854FCA0}" type="presParOf" srcId="{D25D053B-FABA-4BB9-BA61-332898BC49C5}" destId="{24B765E7-51D1-4C3A-9224-208B7E794EBE}" srcOrd="0" destOrd="0" presId="urn:microsoft.com/office/officeart/2018/2/layout/IconVerticalSolidList"/>
    <dgm:cxn modelId="{94759E4F-7502-4511-980F-D29F7DFAA9B4}" type="presParOf" srcId="{D25D053B-FABA-4BB9-BA61-332898BC49C5}" destId="{AFEAD3D0-B1D0-484E-A8DF-4B77C5C866CB}" srcOrd="1" destOrd="0" presId="urn:microsoft.com/office/officeart/2018/2/layout/IconVerticalSolidList"/>
    <dgm:cxn modelId="{2A2A9328-B4CD-4ADD-8E2B-B3A732ABA6A6}" type="presParOf" srcId="{D25D053B-FABA-4BB9-BA61-332898BC49C5}" destId="{BA0CAA2F-79D4-4259-BE09-E76F95702B5D}" srcOrd="2" destOrd="0" presId="urn:microsoft.com/office/officeart/2018/2/layout/IconVerticalSolidList"/>
    <dgm:cxn modelId="{373560CF-7F83-45AB-A66F-A82F690EDB7A}" type="presParOf" srcId="{D25D053B-FABA-4BB9-BA61-332898BC49C5}" destId="{D61E718D-EBD9-45FF-9997-47B3D5EA9821}" srcOrd="3" destOrd="0" presId="urn:microsoft.com/office/officeart/2018/2/layout/IconVerticalSolidList"/>
    <dgm:cxn modelId="{9D37EB99-2FBB-4AD7-834C-3EE3E0671FA7}" type="presParOf" srcId="{0CD45522-131E-4CD0-B106-0ADE4C2AF142}" destId="{C8954E54-1ABE-45E1-9870-84D8581A4278}" srcOrd="1" destOrd="0" presId="urn:microsoft.com/office/officeart/2018/2/layout/IconVerticalSolidList"/>
    <dgm:cxn modelId="{BAE5664E-320E-454F-9BC1-E2453C673807}" type="presParOf" srcId="{0CD45522-131E-4CD0-B106-0ADE4C2AF142}" destId="{34817403-4A7E-4A16-88EE-42B7344BD946}" srcOrd="2" destOrd="0" presId="urn:microsoft.com/office/officeart/2018/2/layout/IconVerticalSolidList"/>
    <dgm:cxn modelId="{EED147A6-7BB6-4DAA-AEA7-BF5B63FBCBFA}" type="presParOf" srcId="{34817403-4A7E-4A16-88EE-42B7344BD946}" destId="{4D9EBA26-2FA2-49E0-AC12-DA2DDD9DB931}" srcOrd="0" destOrd="0" presId="urn:microsoft.com/office/officeart/2018/2/layout/IconVerticalSolidList"/>
    <dgm:cxn modelId="{B631A1EE-21E4-451B-A962-5F5753AD1C71}" type="presParOf" srcId="{34817403-4A7E-4A16-88EE-42B7344BD946}" destId="{86A67DB4-32C1-4099-A3AE-3B727FF5C113}" srcOrd="1" destOrd="0" presId="urn:microsoft.com/office/officeart/2018/2/layout/IconVerticalSolidList"/>
    <dgm:cxn modelId="{EF29B79C-E5E5-4BFB-A1F7-33845B1F981D}" type="presParOf" srcId="{34817403-4A7E-4A16-88EE-42B7344BD946}" destId="{1239BCD8-7EAE-4304-BE21-E85708DACF21}" srcOrd="2" destOrd="0" presId="urn:microsoft.com/office/officeart/2018/2/layout/IconVerticalSolidList"/>
    <dgm:cxn modelId="{8D770FA3-8254-4BC7-BA42-719725440A91}" type="presParOf" srcId="{34817403-4A7E-4A16-88EE-42B7344BD946}" destId="{B233EAB4-F369-40C7-956D-5164483D8C66}" srcOrd="3" destOrd="0" presId="urn:microsoft.com/office/officeart/2018/2/layout/IconVerticalSolidList"/>
    <dgm:cxn modelId="{E0F690F3-319D-44CB-A12E-C730D019F192}" type="presParOf" srcId="{0CD45522-131E-4CD0-B106-0ADE4C2AF142}" destId="{F003CE2E-3675-4A5D-884C-C6AB199697A0}" srcOrd="3" destOrd="0" presId="urn:microsoft.com/office/officeart/2018/2/layout/IconVerticalSolidList"/>
    <dgm:cxn modelId="{2601DB1C-1717-46EF-87E2-C3BD4B5F235E}" type="presParOf" srcId="{0CD45522-131E-4CD0-B106-0ADE4C2AF142}" destId="{443520E9-6680-456F-9ACA-4143DF82CB4B}" srcOrd="4" destOrd="0" presId="urn:microsoft.com/office/officeart/2018/2/layout/IconVerticalSolidList"/>
    <dgm:cxn modelId="{61DE0DB3-EA22-46D2-9BEE-839C2631E0D8}" type="presParOf" srcId="{443520E9-6680-456F-9ACA-4143DF82CB4B}" destId="{566B9E9C-0A65-485E-9F7F-DBC3FFE92939}" srcOrd="0" destOrd="0" presId="urn:microsoft.com/office/officeart/2018/2/layout/IconVerticalSolidList"/>
    <dgm:cxn modelId="{4BDBA7C8-0849-43B7-A339-47B1DDAC4C91}" type="presParOf" srcId="{443520E9-6680-456F-9ACA-4143DF82CB4B}" destId="{CF3C5500-E13F-49B2-9472-077556974206}" srcOrd="1" destOrd="0" presId="urn:microsoft.com/office/officeart/2018/2/layout/IconVerticalSolidList"/>
    <dgm:cxn modelId="{3494BE05-C05C-4B77-B708-2ACE9DF593F5}" type="presParOf" srcId="{443520E9-6680-456F-9ACA-4143DF82CB4B}" destId="{150B5120-1956-4857-8350-E501B5AF0FBE}" srcOrd="2" destOrd="0" presId="urn:microsoft.com/office/officeart/2018/2/layout/IconVerticalSolidList"/>
    <dgm:cxn modelId="{C9CE3D77-6F98-4707-A736-28462DCD1ACB}" type="presParOf" srcId="{443520E9-6680-456F-9ACA-4143DF82CB4B}" destId="{2C1E1C06-1242-4B41-8996-7DEA98165A59}" srcOrd="3" destOrd="0" presId="urn:microsoft.com/office/officeart/2018/2/layout/IconVerticalSolidList"/>
    <dgm:cxn modelId="{247516E4-A64F-4C2A-85BD-887BED5540A5}" type="presParOf" srcId="{0CD45522-131E-4CD0-B106-0ADE4C2AF142}" destId="{0AAB9472-7089-4941-BD17-7F96859349A9}" srcOrd="5" destOrd="0" presId="urn:microsoft.com/office/officeart/2018/2/layout/IconVerticalSolidList"/>
    <dgm:cxn modelId="{D6C9E8D2-CEEC-48FE-BD84-FE04663757D0}" type="presParOf" srcId="{0CD45522-131E-4CD0-B106-0ADE4C2AF142}" destId="{27F2DF36-A2FF-4691-AB4F-7D1B2E100761}" srcOrd="6" destOrd="0" presId="urn:microsoft.com/office/officeart/2018/2/layout/IconVerticalSolidList"/>
    <dgm:cxn modelId="{2BB53CC6-3A00-4786-8A75-8161F2632013}" type="presParOf" srcId="{27F2DF36-A2FF-4691-AB4F-7D1B2E100761}" destId="{D67CF4E6-BADE-4E65-B0F1-D608F5CD6978}" srcOrd="0" destOrd="0" presId="urn:microsoft.com/office/officeart/2018/2/layout/IconVerticalSolidList"/>
    <dgm:cxn modelId="{ED7AD226-E70F-4E01-A05E-ADE8AE317884}" type="presParOf" srcId="{27F2DF36-A2FF-4691-AB4F-7D1B2E100761}" destId="{6C156DCE-E164-4B8F-834D-7894E4F2B418}" srcOrd="1" destOrd="0" presId="urn:microsoft.com/office/officeart/2018/2/layout/IconVerticalSolidList"/>
    <dgm:cxn modelId="{85F9B896-5094-4FE8-A9A3-55CE8BD1390E}" type="presParOf" srcId="{27F2DF36-A2FF-4691-AB4F-7D1B2E100761}" destId="{B0927AA9-2331-4B1E-B9C5-AD27D04F512F}" srcOrd="2" destOrd="0" presId="urn:microsoft.com/office/officeart/2018/2/layout/IconVerticalSolidList"/>
    <dgm:cxn modelId="{6ABBAFC3-DE4F-40AC-B460-23291A53921D}" type="presParOf" srcId="{27F2DF36-A2FF-4691-AB4F-7D1B2E100761}" destId="{FB17174C-78EE-489A-9A7E-C53F31A72D74}" srcOrd="3" destOrd="0" presId="urn:microsoft.com/office/officeart/2018/2/layout/IconVerticalSolidList"/>
    <dgm:cxn modelId="{80A2F730-E236-4EDD-BEAE-028ED50B38DE}" type="presParOf" srcId="{0CD45522-131E-4CD0-B106-0ADE4C2AF142}" destId="{DEAD3284-5673-45B0-86D6-5086838BD936}" srcOrd="7" destOrd="0" presId="urn:microsoft.com/office/officeart/2018/2/layout/IconVerticalSolidList"/>
    <dgm:cxn modelId="{C4833176-74C9-47B8-8421-FBF29D5581F7}" type="presParOf" srcId="{0CD45522-131E-4CD0-B106-0ADE4C2AF142}" destId="{014B5F6D-249A-43C9-8E7B-578BBFE872E5}" srcOrd="8" destOrd="0" presId="urn:microsoft.com/office/officeart/2018/2/layout/IconVerticalSolidList"/>
    <dgm:cxn modelId="{54FDC847-F57C-4644-989C-8CFFFD6FDB75}" type="presParOf" srcId="{014B5F6D-249A-43C9-8E7B-578BBFE872E5}" destId="{B7542030-FAC5-42CE-87DE-36990CB88E83}" srcOrd="0" destOrd="0" presId="urn:microsoft.com/office/officeart/2018/2/layout/IconVerticalSolidList"/>
    <dgm:cxn modelId="{9D5EBE0E-99E8-4DBC-96FA-D14E897BC893}" type="presParOf" srcId="{014B5F6D-249A-43C9-8E7B-578BBFE872E5}" destId="{40733302-6736-4EAE-8ED2-79939B4FD4BB}" srcOrd="1" destOrd="0" presId="urn:microsoft.com/office/officeart/2018/2/layout/IconVerticalSolidList"/>
    <dgm:cxn modelId="{8CCCB7CA-89F7-40BC-9673-16F78AA93084}" type="presParOf" srcId="{014B5F6D-249A-43C9-8E7B-578BBFE872E5}" destId="{E49B5517-825E-4889-AF0A-E160058C866B}" srcOrd="2" destOrd="0" presId="urn:microsoft.com/office/officeart/2018/2/layout/IconVerticalSolidList"/>
    <dgm:cxn modelId="{525AA6F3-2CF4-4543-821C-6415FC31DBD0}" type="presParOf" srcId="{014B5F6D-249A-43C9-8E7B-578BBFE872E5}" destId="{4A765502-3B27-4A49-9464-85C7C250FD9E}" srcOrd="3" destOrd="0" presId="urn:microsoft.com/office/officeart/2018/2/layout/IconVerticalSolidList"/>
    <dgm:cxn modelId="{31CC2D93-2E1B-47EF-8441-740CFFBFB152}" type="presParOf" srcId="{0CD45522-131E-4CD0-B106-0ADE4C2AF142}" destId="{2CFE140C-9BA7-4A9A-9632-00FE757CDF4E}" srcOrd="9" destOrd="0" presId="urn:microsoft.com/office/officeart/2018/2/layout/IconVerticalSolidList"/>
    <dgm:cxn modelId="{A6EB92A3-BC0C-4AE7-9CDD-BF17C6933F96}" type="presParOf" srcId="{0CD45522-131E-4CD0-B106-0ADE4C2AF142}" destId="{3F6EB570-4121-4FA7-9954-4F7E4345EAD3}" srcOrd="10" destOrd="0" presId="urn:microsoft.com/office/officeart/2018/2/layout/IconVerticalSolidList"/>
    <dgm:cxn modelId="{2C450EEA-B6A3-458D-AF85-1736D1B67C61}" type="presParOf" srcId="{3F6EB570-4121-4FA7-9954-4F7E4345EAD3}" destId="{725A0A47-59E0-4932-93C5-729DE4CE3036}" srcOrd="0" destOrd="0" presId="urn:microsoft.com/office/officeart/2018/2/layout/IconVerticalSolidList"/>
    <dgm:cxn modelId="{EA1E5766-AB50-416A-A766-2ED780A74888}" type="presParOf" srcId="{3F6EB570-4121-4FA7-9954-4F7E4345EAD3}" destId="{F3F7092B-9DD0-46D7-89DC-6DD3C8D921CE}" srcOrd="1" destOrd="0" presId="urn:microsoft.com/office/officeart/2018/2/layout/IconVerticalSolidList"/>
    <dgm:cxn modelId="{268A9E0D-9DF8-4784-8CC7-BABBCA879B15}" type="presParOf" srcId="{3F6EB570-4121-4FA7-9954-4F7E4345EAD3}" destId="{10D2444B-CCDB-4403-93AC-C407164E40E6}" srcOrd="2" destOrd="0" presId="urn:microsoft.com/office/officeart/2018/2/layout/IconVerticalSolidList"/>
    <dgm:cxn modelId="{3CAA460F-39D9-4862-9F71-E5D736B01C42}" type="presParOf" srcId="{3F6EB570-4121-4FA7-9954-4F7E4345EAD3}" destId="{DB89D0A6-A2F1-44A1-AD43-8DEE282CA4F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DCC08A-64DD-4CEE-AABA-7CCFE789C3A0}" type="doc">
      <dgm:prSet loTypeId="urn:microsoft.com/office/officeart/2005/8/layout/equation1" loCatId="process" qsTypeId="urn:microsoft.com/office/officeart/2005/8/quickstyle/simple1" qsCatId="simple" csTypeId="urn:microsoft.com/office/officeart/2005/8/colors/colorful2" csCatId="colorful" phldr="1"/>
      <dgm:spPr/>
    </dgm:pt>
    <dgm:pt modelId="{2A613C80-961B-4022-A39C-6747BBA74BC9}">
      <dgm:prSet phldrT="[Texte]"/>
      <dgm:spPr/>
      <dgm:t>
        <a:bodyPr/>
        <a:lstStyle/>
        <a:p>
          <a:r>
            <a:rPr lang="en-US" b="1" i="0" dirty="0"/>
            <a:t>Dictionary definition (tokens)</a:t>
          </a:r>
          <a:endParaRPr lang="en-US" dirty="0"/>
        </a:p>
      </dgm:t>
    </dgm:pt>
    <dgm:pt modelId="{A122809A-4C04-4759-B45D-81B035230953}" type="parTrans" cxnId="{CF39ED1A-B7D0-4B1B-83A4-99B2612C7C56}">
      <dgm:prSet/>
      <dgm:spPr/>
      <dgm:t>
        <a:bodyPr/>
        <a:lstStyle/>
        <a:p>
          <a:endParaRPr lang="en-US"/>
        </a:p>
      </dgm:t>
    </dgm:pt>
    <dgm:pt modelId="{97A887C1-8D94-42C5-B0EC-3879D3D9250A}" type="sibTrans" cxnId="{CF39ED1A-B7D0-4B1B-83A4-99B2612C7C56}">
      <dgm:prSet/>
      <dgm:spPr/>
      <dgm:t>
        <a:bodyPr/>
        <a:lstStyle/>
        <a:p>
          <a:endParaRPr lang="en-US"/>
        </a:p>
      </dgm:t>
    </dgm:pt>
    <dgm:pt modelId="{C27BB49B-CAD3-4FDD-851D-1A45FC43DB01}">
      <dgm:prSet phldrT="[Texte]"/>
      <dgm:spPr/>
      <dgm:t>
        <a:bodyPr/>
        <a:lstStyle/>
        <a:p>
          <a:r>
            <a:rPr lang="en-US" b="1" i="0" dirty="0"/>
            <a:t>Grammar definition</a:t>
          </a:r>
          <a:endParaRPr lang="en-US" dirty="0"/>
        </a:p>
      </dgm:t>
    </dgm:pt>
    <dgm:pt modelId="{567C6F28-E9FF-4729-9EEB-290C2982228A}" type="parTrans" cxnId="{022BCFAC-759D-4101-B508-D9F66319A8C9}">
      <dgm:prSet/>
      <dgm:spPr/>
      <dgm:t>
        <a:bodyPr/>
        <a:lstStyle/>
        <a:p>
          <a:endParaRPr lang="en-US"/>
        </a:p>
      </dgm:t>
    </dgm:pt>
    <dgm:pt modelId="{2AFC12ED-FAE2-4434-96D3-092E1B359781}" type="sibTrans" cxnId="{022BCFAC-759D-4101-B508-D9F66319A8C9}">
      <dgm:prSet/>
      <dgm:spPr/>
      <dgm:t>
        <a:bodyPr/>
        <a:lstStyle/>
        <a:p>
          <a:endParaRPr lang="en-US"/>
        </a:p>
      </dgm:t>
    </dgm:pt>
    <dgm:pt modelId="{B24B33CA-AB85-4BF1-A968-A54AA8572CCD}">
      <dgm:prSet phldrT="[Texte]"/>
      <dgm:spPr/>
      <dgm:t>
        <a:bodyPr/>
        <a:lstStyle/>
        <a:p>
          <a:r>
            <a:rPr lang="en-US" b="1" i="0" dirty="0"/>
            <a:t>Errors definition</a:t>
          </a:r>
          <a:endParaRPr lang="en-US" dirty="0"/>
        </a:p>
      </dgm:t>
    </dgm:pt>
    <dgm:pt modelId="{D66786F0-33BA-454B-900B-5CE237C8813F}" type="parTrans" cxnId="{6F9B1879-CDA2-4929-BF73-E5D142A750D3}">
      <dgm:prSet/>
      <dgm:spPr/>
      <dgm:t>
        <a:bodyPr/>
        <a:lstStyle/>
        <a:p>
          <a:endParaRPr lang="en-US"/>
        </a:p>
      </dgm:t>
    </dgm:pt>
    <dgm:pt modelId="{F33AB500-CA8E-4ED2-8F24-8DF2A0A5370B}" type="sibTrans" cxnId="{6F9B1879-CDA2-4929-BF73-E5D142A750D3}">
      <dgm:prSet/>
      <dgm:spPr/>
      <dgm:t>
        <a:bodyPr/>
        <a:lstStyle/>
        <a:p>
          <a:endParaRPr lang="en-US"/>
        </a:p>
      </dgm:t>
    </dgm:pt>
    <dgm:pt modelId="{3C341F0D-0240-45E5-870D-3859C77E5607}">
      <dgm:prSet phldrT="[Texte]"/>
      <dgm:spPr/>
      <dgm:t>
        <a:bodyPr/>
        <a:lstStyle/>
        <a:p>
          <a:r>
            <a:rPr lang="en-US" noProof="0" dirty="0"/>
            <a:t>Grammar</a:t>
          </a:r>
        </a:p>
      </dgm:t>
    </dgm:pt>
    <dgm:pt modelId="{A65C06E8-8335-4EBD-B16F-50543AFE33DA}" type="parTrans" cxnId="{250590FE-527E-4776-A550-EB7C4D1909D7}">
      <dgm:prSet/>
      <dgm:spPr/>
      <dgm:t>
        <a:bodyPr/>
        <a:lstStyle/>
        <a:p>
          <a:endParaRPr lang="en-US"/>
        </a:p>
      </dgm:t>
    </dgm:pt>
    <dgm:pt modelId="{0A25E5A5-9D08-4B8E-8153-7B0A934118EE}" type="sibTrans" cxnId="{250590FE-527E-4776-A550-EB7C4D1909D7}">
      <dgm:prSet/>
      <dgm:spPr/>
      <dgm:t>
        <a:bodyPr/>
        <a:lstStyle/>
        <a:p>
          <a:endParaRPr lang="en-US"/>
        </a:p>
      </dgm:t>
    </dgm:pt>
    <dgm:pt modelId="{9DCC67C6-A6E7-42DF-A1FC-7C57EDD6D796}" type="pres">
      <dgm:prSet presAssocID="{85DCC08A-64DD-4CEE-AABA-7CCFE789C3A0}" presName="linearFlow" presStyleCnt="0">
        <dgm:presLayoutVars>
          <dgm:dir/>
          <dgm:resizeHandles val="exact"/>
        </dgm:presLayoutVars>
      </dgm:prSet>
      <dgm:spPr/>
    </dgm:pt>
    <dgm:pt modelId="{1AAF99B7-CCCF-479F-8EC1-1145D1167B83}" type="pres">
      <dgm:prSet presAssocID="{2A613C80-961B-4022-A39C-6747BBA74BC9}" presName="node" presStyleLbl="node1" presStyleIdx="0" presStyleCnt="4">
        <dgm:presLayoutVars>
          <dgm:bulletEnabled val="1"/>
        </dgm:presLayoutVars>
      </dgm:prSet>
      <dgm:spPr/>
    </dgm:pt>
    <dgm:pt modelId="{1FE04D4C-753D-41EF-A710-E30104E0D59A}" type="pres">
      <dgm:prSet presAssocID="{97A887C1-8D94-42C5-B0EC-3879D3D9250A}" presName="spacerL" presStyleCnt="0"/>
      <dgm:spPr/>
    </dgm:pt>
    <dgm:pt modelId="{DDE64F92-9FAC-4831-BFC8-DC66176D73AD}" type="pres">
      <dgm:prSet presAssocID="{97A887C1-8D94-42C5-B0EC-3879D3D9250A}" presName="sibTrans" presStyleLbl="sibTrans2D1" presStyleIdx="0" presStyleCnt="3"/>
      <dgm:spPr/>
    </dgm:pt>
    <dgm:pt modelId="{696BF4AD-7097-4DCD-B5B7-5D5C7611EDD1}" type="pres">
      <dgm:prSet presAssocID="{97A887C1-8D94-42C5-B0EC-3879D3D9250A}" presName="spacerR" presStyleCnt="0"/>
      <dgm:spPr/>
    </dgm:pt>
    <dgm:pt modelId="{7954557C-33C4-4721-B3A0-6B9CD78F54B4}" type="pres">
      <dgm:prSet presAssocID="{C27BB49B-CAD3-4FDD-851D-1A45FC43DB01}" presName="node" presStyleLbl="node1" presStyleIdx="1" presStyleCnt="4">
        <dgm:presLayoutVars>
          <dgm:bulletEnabled val="1"/>
        </dgm:presLayoutVars>
      </dgm:prSet>
      <dgm:spPr/>
    </dgm:pt>
    <dgm:pt modelId="{933C37E0-BD5A-46E0-82BE-F5EE118D9F3B}" type="pres">
      <dgm:prSet presAssocID="{2AFC12ED-FAE2-4434-96D3-092E1B359781}" presName="spacerL" presStyleCnt="0"/>
      <dgm:spPr/>
    </dgm:pt>
    <dgm:pt modelId="{3F708BE1-B73A-442C-BBAC-35E8CD4D13DE}" type="pres">
      <dgm:prSet presAssocID="{2AFC12ED-FAE2-4434-96D3-092E1B359781}" presName="sibTrans" presStyleLbl="sibTrans2D1" presStyleIdx="1" presStyleCnt="3"/>
      <dgm:spPr/>
    </dgm:pt>
    <dgm:pt modelId="{1A830136-02AE-41AE-B970-BE7918DE95C1}" type="pres">
      <dgm:prSet presAssocID="{2AFC12ED-FAE2-4434-96D3-092E1B359781}" presName="spacerR" presStyleCnt="0"/>
      <dgm:spPr/>
    </dgm:pt>
    <dgm:pt modelId="{40A6C1EF-6883-42A7-935B-37EABB80FA90}" type="pres">
      <dgm:prSet presAssocID="{B24B33CA-AB85-4BF1-A968-A54AA8572CCD}" presName="node" presStyleLbl="node1" presStyleIdx="2" presStyleCnt="4">
        <dgm:presLayoutVars>
          <dgm:bulletEnabled val="1"/>
        </dgm:presLayoutVars>
      </dgm:prSet>
      <dgm:spPr/>
    </dgm:pt>
    <dgm:pt modelId="{EAAC07EA-BFF7-44B5-8F9C-08C3CE8D038A}" type="pres">
      <dgm:prSet presAssocID="{F33AB500-CA8E-4ED2-8F24-8DF2A0A5370B}" presName="spacerL" presStyleCnt="0"/>
      <dgm:spPr/>
    </dgm:pt>
    <dgm:pt modelId="{4B086FB8-441C-45CF-BA5D-766532738E94}" type="pres">
      <dgm:prSet presAssocID="{F33AB500-CA8E-4ED2-8F24-8DF2A0A5370B}" presName="sibTrans" presStyleLbl="sibTrans2D1" presStyleIdx="2" presStyleCnt="3"/>
      <dgm:spPr/>
    </dgm:pt>
    <dgm:pt modelId="{57D9CC03-0F89-48BE-B7EE-EE5BFBD6ABB5}" type="pres">
      <dgm:prSet presAssocID="{F33AB500-CA8E-4ED2-8F24-8DF2A0A5370B}" presName="spacerR" presStyleCnt="0"/>
      <dgm:spPr/>
    </dgm:pt>
    <dgm:pt modelId="{6BBC5909-97E0-45B4-876D-58BD79079567}" type="pres">
      <dgm:prSet presAssocID="{3C341F0D-0240-45E5-870D-3859C77E5607}" presName="node" presStyleLbl="node1" presStyleIdx="3" presStyleCnt="4">
        <dgm:presLayoutVars>
          <dgm:bulletEnabled val="1"/>
        </dgm:presLayoutVars>
      </dgm:prSet>
      <dgm:spPr/>
    </dgm:pt>
  </dgm:ptLst>
  <dgm:cxnLst>
    <dgm:cxn modelId="{CF39ED1A-B7D0-4B1B-83A4-99B2612C7C56}" srcId="{85DCC08A-64DD-4CEE-AABA-7CCFE789C3A0}" destId="{2A613C80-961B-4022-A39C-6747BBA74BC9}" srcOrd="0" destOrd="0" parTransId="{A122809A-4C04-4759-B45D-81B035230953}" sibTransId="{97A887C1-8D94-42C5-B0EC-3879D3D9250A}"/>
    <dgm:cxn modelId="{D279FF20-45FD-4EE3-B731-DE97DECC1911}" type="presOf" srcId="{C27BB49B-CAD3-4FDD-851D-1A45FC43DB01}" destId="{7954557C-33C4-4721-B3A0-6B9CD78F54B4}" srcOrd="0" destOrd="0" presId="urn:microsoft.com/office/officeart/2005/8/layout/equation1"/>
    <dgm:cxn modelId="{ADE0585C-83D1-47C0-B100-EFC7F984A119}" type="presOf" srcId="{F33AB500-CA8E-4ED2-8F24-8DF2A0A5370B}" destId="{4B086FB8-441C-45CF-BA5D-766532738E94}" srcOrd="0" destOrd="0" presId="urn:microsoft.com/office/officeart/2005/8/layout/equation1"/>
    <dgm:cxn modelId="{76E1606F-160F-4692-A807-892802A82EBF}" type="presOf" srcId="{3C341F0D-0240-45E5-870D-3859C77E5607}" destId="{6BBC5909-97E0-45B4-876D-58BD79079567}" srcOrd="0" destOrd="0" presId="urn:microsoft.com/office/officeart/2005/8/layout/equation1"/>
    <dgm:cxn modelId="{6F9B1879-CDA2-4929-BF73-E5D142A750D3}" srcId="{85DCC08A-64DD-4CEE-AABA-7CCFE789C3A0}" destId="{B24B33CA-AB85-4BF1-A968-A54AA8572CCD}" srcOrd="2" destOrd="0" parTransId="{D66786F0-33BA-454B-900B-5CE237C8813F}" sibTransId="{F33AB500-CA8E-4ED2-8F24-8DF2A0A5370B}"/>
    <dgm:cxn modelId="{A9BC9A59-6931-4714-8D18-0B9B00DFDB61}" type="presOf" srcId="{97A887C1-8D94-42C5-B0EC-3879D3D9250A}" destId="{DDE64F92-9FAC-4831-BFC8-DC66176D73AD}" srcOrd="0" destOrd="0" presId="urn:microsoft.com/office/officeart/2005/8/layout/equation1"/>
    <dgm:cxn modelId="{592AF8A7-C22D-45EE-AADC-AA184089C0DC}" type="presOf" srcId="{85DCC08A-64DD-4CEE-AABA-7CCFE789C3A0}" destId="{9DCC67C6-A6E7-42DF-A1FC-7C57EDD6D796}" srcOrd="0" destOrd="0" presId="urn:microsoft.com/office/officeart/2005/8/layout/equation1"/>
    <dgm:cxn modelId="{022BCFAC-759D-4101-B508-D9F66319A8C9}" srcId="{85DCC08A-64DD-4CEE-AABA-7CCFE789C3A0}" destId="{C27BB49B-CAD3-4FDD-851D-1A45FC43DB01}" srcOrd="1" destOrd="0" parTransId="{567C6F28-E9FF-4729-9EEB-290C2982228A}" sibTransId="{2AFC12ED-FAE2-4434-96D3-092E1B359781}"/>
    <dgm:cxn modelId="{BD372FC4-1461-4783-80DA-5120F0560C8E}" type="presOf" srcId="{2AFC12ED-FAE2-4434-96D3-092E1B359781}" destId="{3F708BE1-B73A-442C-BBAC-35E8CD4D13DE}" srcOrd="0" destOrd="0" presId="urn:microsoft.com/office/officeart/2005/8/layout/equation1"/>
    <dgm:cxn modelId="{BC6B09FE-43C3-4B07-BF9A-EBF4958DB64E}" type="presOf" srcId="{B24B33CA-AB85-4BF1-A968-A54AA8572CCD}" destId="{40A6C1EF-6883-42A7-935B-37EABB80FA90}" srcOrd="0" destOrd="0" presId="urn:microsoft.com/office/officeart/2005/8/layout/equation1"/>
    <dgm:cxn modelId="{250590FE-527E-4776-A550-EB7C4D1909D7}" srcId="{85DCC08A-64DD-4CEE-AABA-7CCFE789C3A0}" destId="{3C341F0D-0240-45E5-870D-3859C77E5607}" srcOrd="3" destOrd="0" parTransId="{A65C06E8-8335-4EBD-B16F-50543AFE33DA}" sibTransId="{0A25E5A5-9D08-4B8E-8153-7B0A934118EE}"/>
    <dgm:cxn modelId="{7F9B96FE-6CF1-4EA3-9477-24E10E6ADA44}" type="presOf" srcId="{2A613C80-961B-4022-A39C-6747BBA74BC9}" destId="{1AAF99B7-CCCF-479F-8EC1-1145D1167B83}" srcOrd="0" destOrd="0" presId="urn:microsoft.com/office/officeart/2005/8/layout/equation1"/>
    <dgm:cxn modelId="{886CDC72-DCC9-468F-B9C2-B22B8A2EF780}" type="presParOf" srcId="{9DCC67C6-A6E7-42DF-A1FC-7C57EDD6D796}" destId="{1AAF99B7-CCCF-479F-8EC1-1145D1167B83}" srcOrd="0" destOrd="0" presId="urn:microsoft.com/office/officeart/2005/8/layout/equation1"/>
    <dgm:cxn modelId="{4F52327C-C951-4AF7-84BD-89D5F8098268}" type="presParOf" srcId="{9DCC67C6-A6E7-42DF-A1FC-7C57EDD6D796}" destId="{1FE04D4C-753D-41EF-A710-E30104E0D59A}" srcOrd="1" destOrd="0" presId="urn:microsoft.com/office/officeart/2005/8/layout/equation1"/>
    <dgm:cxn modelId="{38BCD373-ECE6-4A94-93F6-FFBFAD712179}" type="presParOf" srcId="{9DCC67C6-A6E7-42DF-A1FC-7C57EDD6D796}" destId="{DDE64F92-9FAC-4831-BFC8-DC66176D73AD}" srcOrd="2" destOrd="0" presId="urn:microsoft.com/office/officeart/2005/8/layout/equation1"/>
    <dgm:cxn modelId="{48C20D5D-C519-46F8-861A-25B068D6FC08}" type="presParOf" srcId="{9DCC67C6-A6E7-42DF-A1FC-7C57EDD6D796}" destId="{696BF4AD-7097-4DCD-B5B7-5D5C7611EDD1}" srcOrd="3" destOrd="0" presId="urn:microsoft.com/office/officeart/2005/8/layout/equation1"/>
    <dgm:cxn modelId="{5664D860-2667-4D7D-847A-1AC483C54276}" type="presParOf" srcId="{9DCC67C6-A6E7-42DF-A1FC-7C57EDD6D796}" destId="{7954557C-33C4-4721-B3A0-6B9CD78F54B4}" srcOrd="4" destOrd="0" presId="urn:microsoft.com/office/officeart/2005/8/layout/equation1"/>
    <dgm:cxn modelId="{69917DBB-02D5-4E61-A102-3ABE64E6357D}" type="presParOf" srcId="{9DCC67C6-A6E7-42DF-A1FC-7C57EDD6D796}" destId="{933C37E0-BD5A-46E0-82BE-F5EE118D9F3B}" srcOrd="5" destOrd="0" presId="urn:microsoft.com/office/officeart/2005/8/layout/equation1"/>
    <dgm:cxn modelId="{7C579B52-48D8-42E9-847F-9C86C16EF14F}" type="presParOf" srcId="{9DCC67C6-A6E7-42DF-A1FC-7C57EDD6D796}" destId="{3F708BE1-B73A-442C-BBAC-35E8CD4D13DE}" srcOrd="6" destOrd="0" presId="urn:microsoft.com/office/officeart/2005/8/layout/equation1"/>
    <dgm:cxn modelId="{8E4BFDBF-EC25-4D28-BEF6-7B6A3FD92651}" type="presParOf" srcId="{9DCC67C6-A6E7-42DF-A1FC-7C57EDD6D796}" destId="{1A830136-02AE-41AE-B970-BE7918DE95C1}" srcOrd="7" destOrd="0" presId="urn:microsoft.com/office/officeart/2005/8/layout/equation1"/>
    <dgm:cxn modelId="{9681C05B-79C0-46D7-860D-2903F03ACC07}" type="presParOf" srcId="{9DCC67C6-A6E7-42DF-A1FC-7C57EDD6D796}" destId="{40A6C1EF-6883-42A7-935B-37EABB80FA90}" srcOrd="8" destOrd="0" presId="urn:microsoft.com/office/officeart/2005/8/layout/equation1"/>
    <dgm:cxn modelId="{3D86670E-81EF-43FC-829A-A910CAE14404}" type="presParOf" srcId="{9DCC67C6-A6E7-42DF-A1FC-7C57EDD6D796}" destId="{EAAC07EA-BFF7-44B5-8F9C-08C3CE8D038A}" srcOrd="9" destOrd="0" presId="urn:microsoft.com/office/officeart/2005/8/layout/equation1"/>
    <dgm:cxn modelId="{CF0B469B-F8B6-47D8-87F2-30E145413A9B}" type="presParOf" srcId="{9DCC67C6-A6E7-42DF-A1FC-7C57EDD6D796}" destId="{4B086FB8-441C-45CF-BA5D-766532738E94}" srcOrd="10" destOrd="0" presId="urn:microsoft.com/office/officeart/2005/8/layout/equation1"/>
    <dgm:cxn modelId="{76A14230-23BE-4CBA-8F4A-13E5E9134329}" type="presParOf" srcId="{9DCC67C6-A6E7-42DF-A1FC-7C57EDD6D796}" destId="{57D9CC03-0F89-48BE-B7EE-EE5BFBD6ABB5}" srcOrd="11" destOrd="0" presId="urn:microsoft.com/office/officeart/2005/8/layout/equation1"/>
    <dgm:cxn modelId="{19EFBA3D-F84D-4D7B-9335-CF1EAF32CEFE}" type="presParOf" srcId="{9DCC67C6-A6E7-42DF-A1FC-7C57EDD6D796}" destId="{6BBC5909-97E0-45B4-876D-58BD79079567}" srcOrd="12"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4393DA-1734-40FD-9275-B41877DDAC91}"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n-US"/>
        </a:p>
      </dgm:t>
    </dgm:pt>
    <dgm:pt modelId="{8FE03ACE-DA44-4114-9120-E2E69595F2A9}">
      <dgm:prSet/>
      <dgm:spPr/>
      <dgm:t>
        <a:bodyPr/>
        <a:lstStyle/>
        <a:p>
          <a:r>
            <a:rPr lang="fr-FR"/>
            <a:t>Bundle Analyzer</a:t>
          </a:r>
          <a:endParaRPr lang="en-US"/>
        </a:p>
      </dgm:t>
    </dgm:pt>
    <dgm:pt modelId="{F55C243C-994E-45BE-904F-A3D575860B4B}" type="parTrans" cxnId="{88BABDEF-6FB6-43A9-A668-409B7429E38B}">
      <dgm:prSet/>
      <dgm:spPr/>
      <dgm:t>
        <a:bodyPr/>
        <a:lstStyle/>
        <a:p>
          <a:endParaRPr lang="en-US"/>
        </a:p>
      </dgm:t>
    </dgm:pt>
    <dgm:pt modelId="{90AC7CC2-3247-4878-82EB-BD49BCAAB5DF}" type="sibTrans" cxnId="{88BABDEF-6FB6-43A9-A668-409B7429E38B}">
      <dgm:prSet/>
      <dgm:spPr/>
      <dgm:t>
        <a:bodyPr/>
        <a:lstStyle/>
        <a:p>
          <a:endParaRPr lang="en-US"/>
        </a:p>
      </dgm:t>
    </dgm:pt>
    <dgm:pt modelId="{0BF576B1-3281-4261-BE40-8B20AE0F2432}">
      <dgm:prSet/>
      <dgm:spPr/>
      <dgm:t>
        <a:bodyPr/>
        <a:lstStyle/>
        <a:p>
          <a:r>
            <a:rPr lang="fr-FR"/>
            <a:t>Performance Dev Tool</a:t>
          </a:r>
          <a:endParaRPr lang="en-US"/>
        </a:p>
      </dgm:t>
    </dgm:pt>
    <dgm:pt modelId="{AC7F88FB-97FA-408E-8ADE-B98B6640F0E6}" type="parTrans" cxnId="{15277F04-1AA2-426F-BA7C-D34E26CC6A7B}">
      <dgm:prSet/>
      <dgm:spPr/>
      <dgm:t>
        <a:bodyPr/>
        <a:lstStyle/>
        <a:p>
          <a:endParaRPr lang="en-US"/>
        </a:p>
      </dgm:t>
    </dgm:pt>
    <dgm:pt modelId="{A18B6B0E-CA24-40C5-8C86-C64C3D239702}" type="sibTrans" cxnId="{15277F04-1AA2-426F-BA7C-D34E26CC6A7B}">
      <dgm:prSet/>
      <dgm:spPr/>
      <dgm:t>
        <a:bodyPr/>
        <a:lstStyle/>
        <a:p>
          <a:endParaRPr lang="en-US"/>
        </a:p>
      </dgm:t>
    </dgm:pt>
    <dgm:pt modelId="{DF787C33-4BC6-45DD-88CB-3C42FB47B8E6}">
      <dgm:prSet/>
      <dgm:spPr/>
      <dgm:t>
        <a:bodyPr/>
        <a:lstStyle/>
        <a:p>
          <a:r>
            <a:rPr lang="fr-FR"/>
            <a:t>Network Dev Tool</a:t>
          </a:r>
          <a:endParaRPr lang="en-US"/>
        </a:p>
      </dgm:t>
    </dgm:pt>
    <dgm:pt modelId="{A3781DBE-D2EA-42C5-BE50-182F7D0F4D8B}" type="parTrans" cxnId="{FC0FE673-A565-4A4E-A00A-3C6162195393}">
      <dgm:prSet/>
      <dgm:spPr/>
      <dgm:t>
        <a:bodyPr/>
        <a:lstStyle/>
        <a:p>
          <a:endParaRPr lang="en-US"/>
        </a:p>
      </dgm:t>
    </dgm:pt>
    <dgm:pt modelId="{7F1D9683-CC11-47ED-A584-3988204ABCC5}" type="sibTrans" cxnId="{FC0FE673-A565-4A4E-A00A-3C6162195393}">
      <dgm:prSet/>
      <dgm:spPr/>
      <dgm:t>
        <a:bodyPr/>
        <a:lstStyle/>
        <a:p>
          <a:endParaRPr lang="en-US"/>
        </a:p>
      </dgm:t>
    </dgm:pt>
    <dgm:pt modelId="{B43675A7-E5C6-4373-8255-08893081A371}">
      <dgm:prSet/>
      <dgm:spPr/>
      <dgm:t>
        <a:bodyPr/>
        <a:lstStyle/>
        <a:p>
          <a:r>
            <a:rPr lang="fr-FR"/>
            <a:t>Memory Dev Tool</a:t>
          </a:r>
          <a:endParaRPr lang="en-US"/>
        </a:p>
      </dgm:t>
    </dgm:pt>
    <dgm:pt modelId="{FA22C222-3128-407E-B9A0-72FF66D01691}" type="parTrans" cxnId="{A3ED6832-6171-45D4-A0E5-A81852B33AB9}">
      <dgm:prSet/>
      <dgm:spPr/>
      <dgm:t>
        <a:bodyPr/>
        <a:lstStyle/>
        <a:p>
          <a:endParaRPr lang="en-US"/>
        </a:p>
      </dgm:t>
    </dgm:pt>
    <dgm:pt modelId="{F81BC192-EEB2-475A-8D61-0A185FB5211D}" type="sibTrans" cxnId="{A3ED6832-6171-45D4-A0E5-A81852B33AB9}">
      <dgm:prSet/>
      <dgm:spPr/>
      <dgm:t>
        <a:bodyPr/>
        <a:lstStyle/>
        <a:p>
          <a:endParaRPr lang="en-US"/>
        </a:p>
      </dgm:t>
    </dgm:pt>
    <dgm:pt modelId="{0F7A5AF6-A81C-475E-854D-E179DD11A492}">
      <dgm:prSet/>
      <dgm:spPr/>
      <dgm:t>
        <a:bodyPr/>
        <a:lstStyle/>
        <a:p>
          <a:r>
            <a:rPr lang="en-US" dirty="0"/>
            <a:t>Accessibility</a:t>
          </a:r>
          <a:r>
            <a:rPr lang="fr-FR" dirty="0"/>
            <a:t> Dev Tools</a:t>
          </a:r>
          <a:endParaRPr lang="en-US" dirty="0"/>
        </a:p>
      </dgm:t>
    </dgm:pt>
    <dgm:pt modelId="{59A3D11B-7DE8-491D-8A08-62F9FA84DEC7}" type="parTrans" cxnId="{56EA4AA5-7FE6-4D6A-AFC8-74CB022AAFC5}">
      <dgm:prSet/>
      <dgm:spPr/>
      <dgm:t>
        <a:bodyPr/>
        <a:lstStyle/>
        <a:p>
          <a:endParaRPr lang="en-US"/>
        </a:p>
      </dgm:t>
    </dgm:pt>
    <dgm:pt modelId="{3915E679-5896-4A02-A71C-BB51945B5CE7}" type="sibTrans" cxnId="{56EA4AA5-7FE6-4D6A-AFC8-74CB022AAFC5}">
      <dgm:prSet/>
      <dgm:spPr/>
      <dgm:t>
        <a:bodyPr/>
        <a:lstStyle/>
        <a:p>
          <a:endParaRPr lang="en-US"/>
        </a:p>
      </dgm:t>
    </dgm:pt>
    <dgm:pt modelId="{2220924F-E654-4860-A183-A3D02182CD01}" type="pres">
      <dgm:prSet presAssocID="{004393DA-1734-40FD-9275-B41877DDAC91}" presName="vert0" presStyleCnt="0">
        <dgm:presLayoutVars>
          <dgm:dir/>
          <dgm:animOne val="branch"/>
          <dgm:animLvl val="lvl"/>
        </dgm:presLayoutVars>
      </dgm:prSet>
      <dgm:spPr/>
    </dgm:pt>
    <dgm:pt modelId="{6C8F3985-8044-41EE-83D1-0A53F03B0321}" type="pres">
      <dgm:prSet presAssocID="{8FE03ACE-DA44-4114-9120-E2E69595F2A9}" presName="thickLine" presStyleLbl="alignNode1" presStyleIdx="0" presStyleCnt="5"/>
      <dgm:spPr/>
    </dgm:pt>
    <dgm:pt modelId="{0C89BEC8-D6A0-4150-A567-733F6358B7A8}" type="pres">
      <dgm:prSet presAssocID="{8FE03ACE-DA44-4114-9120-E2E69595F2A9}" presName="horz1" presStyleCnt="0"/>
      <dgm:spPr/>
    </dgm:pt>
    <dgm:pt modelId="{B2A23B3D-5ECC-4E99-80E8-C36516F4F2F9}" type="pres">
      <dgm:prSet presAssocID="{8FE03ACE-DA44-4114-9120-E2E69595F2A9}" presName="tx1" presStyleLbl="revTx" presStyleIdx="0" presStyleCnt="5"/>
      <dgm:spPr/>
    </dgm:pt>
    <dgm:pt modelId="{A701CE48-F163-4B96-80AF-AD3217B7F408}" type="pres">
      <dgm:prSet presAssocID="{8FE03ACE-DA44-4114-9120-E2E69595F2A9}" presName="vert1" presStyleCnt="0"/>
      <dgm:spPr/>
    </dgm:pt>
    <dgm:pt modelId="{58A980F0-E9D2-4A75-9747-0D9157870C91}" type="pres">
      <dgm:prSet presAssocID="{0BF576B1-3281-4261-BE40-8B20AE0F2432}" presName="thickLine" presStyleLbl="alignNode1" presStyleIdx="1" presStyleCnt="5"/>
      <dgm:spPr/>
    </dgm:pt>
    <dgm:pt modelId="{D9443D9C-546C-45A7-859E-B72AA80A25BD}" type="pres">
      <dgm:prSet presAssocID="{0BF576B1-3281-4261-BE40-8B20AE0F2432}" presName="horz1" presStyleCnt="0"/>
      <dgm:spPr/>
    </dgm:pt>
    <dgm:pt modelId="{BB735D6C-98F3-4F79-850A-C3E0D3C2267A}" type="pres">
      <dgm:prSet presAssocID="{0BF576B1-3281-4261-BE40-8B20AE0F2432}" presName="tx1" presStyleLbl="revTx" presStyleIdx="1" presStyleCnt="5"/>
      <dgm:spPr/>
    </dgm:pt>
    <dgm:pt modelId="{7EDD61DC-7B87-4191-8A8B-C1C6108074D8}" type="pres">
      <dgm:prSet presAssocID="{0BF576B1-3281-4261-BE40-8B20AE0F2432}" presName="vert1" presStyleCnt="0"/>
      <dgm:spPr/>
    </dgm:pt>
    <dgm:pt modelId="{E05A6F79-CCFC-4AE4-9FE3-6DABE335989D}" type="pres">
      <dgm:prSet presAssocID="{DF787C33-4BC6-45DD-88CB-3C42FB47B8E6}" presName="thickLine" presStyleLbl="alignNode1" presStyleIdx="2" presStyleCnt="5"/>
      <dgm:spPr/>
    </dgm:pt>
    <dgm:pt modelId="{EAFD5DCD-CCFF-4DD9-B8EB-E04BB9777BD5}" type="pres">
      <dgm:prSet presAssocID="{DF787C33-4BC6-45DD-88CB-3C42FB47B8E6}" presName="horz1" presStyleCnt="0"/>
      <dgm:spPr/>
    </dgm:pt>
    <dgm:pt modelId="{4149493A-4D01-48D9-9DB0-4F9C1EE95323}" type="pres">
      <dgm:prSet presAssocID="{DF787C33-4BC6-45DD-88CB-3C42FB47B8E6}" presName="tx1" presStyleLbl="revTx" presStyleIdx="2" presStyleCnt="5"/>
      <dgm:spPr/>
    </dgm:pt>
    <dgm:pt modelId="{D7C36393-E1C4-4C3E-9B96-AA73782B36F1}" type="pres">
      <dgm:prSet presAssocID="{DF787C33-4BC6-45DD-88CB-3C42FB47B8E6}" presName="vert1" presStyleCnt="0"/>
      <dgm:spPr/>
    </dgm:pt>
    <dgm:pt modelId="{E355EB5D-A040-41C3-B079-B7F616AE4DBB}" type="pres">
      <dgm:prSet presAssocID="{B43675A7-E5C6-4373-8255-08893081A371}" presName="thickLine" presStyleLbl="alignNode1" presStyleIdx="3" presStyleCnt="5"/>
      <dgm:spPr/>
    </dgm:pt>
    <dgm:pt modelId="{CE294217-18C7-4363-99B0-B93A9F3842BD}" type="pres">
      <dgm:prSet presAssocID="{B43675A7-E5C6-4373-8255-08893081A371}" presName="horz1" presStyleCnt="0"/>
      <dgm:spPr/>
    </dgm:pt>
    <dgm:pt modelId="{00EE8E03-A6FC-471C-8910-369561234FA5}" type="pres">
      <dgm:prSet presAssocID="{B43675A7-E5C6-4373-8255-08893081A371}" presName="tx1" presStyleLbl="revTx" presStyleIdx="3" presStyleCnt="5"/>
      <dgm:spPr/>
    </dgm:pt>
    <dgm:pt modelId="{1425BC64-7FC9-4EC3-A498-6E6E52FC9DB0}" type="pres">
      <dgm:prSet presAssocID="{B43675A7-E5C6-4373-8255-08893081A371}" presName="vert1" presStyleCnt="0"/>
      <dgm:spPr/>
    </dgm:pt>
    <dgm:pt modelId="{D06DB3BA-24DC-434A-A2B4-52E076645C40}" type="pres">
      <dgm:prSet presAssocID="{0F7A5AF6-A81C-475E-854D-E179DD11A492}" presName="thickLine" presStyleLbl="alignNode1" presStyleIdx="4" presStyleCnt="5"/>
      <dgm:spPr/>
    </dgm:pt>
    <dgm:pt modelId="{01E51A7D-A5F0-4EEC-AA18-EB18E7081601}" type="pres">
      <dgm:prSet presAssocID="{0F7A5AF6-A81C-475E-854D-E179DD11A492}" presName="horz1" presStyleCnt="0"/>
      <dgm:spPr/>
    </dgm:pt>
    <dgm:pt modelId="{6B7141B1-46B9-4862-9B8C-33B3195BB0D7}" type="pres">
      <dgm:prSet presAssocID="{0F7A5AF6-A81C-475E-854D-E179DD11A492}" presName="tx1" presStyleLbl="revTx" presStyleIdx="4" presStyleCnt="5"/>
      <dgm:spPr/>
    </dgm:pt>
    <dgm:pt modelId="{2E5ED19E-FA0A-42B6-952D-5C597E9646B3}" type="pres">
      <dgm:prSet presAssocID="{0F7A5AF6-A81C-475E-854D-E179DD11A492}" presName="vert1" presStyleCnt="0"/>
      <dgm:spPr/>
    </dgm:pt>
  </dgm:ptLst>
  <dgm:cxnLst>
    <dgm:cxn modelId="{15277F04-1AA2-426F-BA7C-D34E26CC6A7B}" srcId="{004393DA-1734-40FD-9275-B41877DDAC91}" destId="{0BF576B1-3281-4261-BE40-8B20AE0F2432}" srcOrd="1" destOrd="0" parTransId="{AC7F88FB-97FA-408E-8ADE-B98B6640F0E6}" sibTransId="{A18B6B0E-CA24-40C5-8C86-C64C3D239702}"/>
    <dgm:cxn modelId="{D3B1E308-7941-49C4-BE0A-126C19A2A16A}" type="presOf" srcId="{0BF576B1-3281-4261-BE40-8B20AE0F2432}" destId="{BB735D6C-98F3-4F79-850A-C3E0D3C2267A}" srcOrd="0" destOrd="0" presId="urn:microsoft.com/office/officeart/2008/layout/LinedList"/>
    <dgm:cxn modelId="{A3ED6832-6171-45D4-A0E5-A81852B33AB9}" srcId="{004393DA-1734-40FD-9275-B41877DDAC91}" destId="{B43675A7-E5C6-4373-8255-08893081A371}" srcOrd="3" destOrd="0" parTransId="{FA22C222-3128-407E-B9A0-72FF66D01691}" sibTransId="{F81BC192-EEB2-475A-8D61-0A185FB5211D}"/>
    <dgm:cxn modelId="{A724686F-C038-44D0-A688-9CB392064CE2}" type="presOf" srcId="{B43675A7-E5C6-4373-8255-08893081A371}" destId="{00EE8E03-A6FC-471C-8910-369561234FA5}" srcOrd="0" destOrd="0" presId="urn:microsoft.com/office/officeart/2008/layout/LinedList"/>
    <dgm:cxn modelId="{FC0FE673-A565-4A4E-A00A-3C6162195393}" srcId="{004393DA-1734-40FD-9275-B41877DDAC91}" destId="{DF787C33-4BC6-45DD-88CB-3C42FB47B8E6}" srcOrd="2" destOrd="0" parTransId="{A3781DBE-D2EA-42C5-BE50-182F7D0F4D8B}" sibTransId="{7F1D9683-CC11-47ED-A584-3988204ABCC5}"/>
    <dgm:cxn modelId="{A8E3968E-C957-44D3-91A2-E4825633AAF4}" type="presOf" srcId="{0F7A5AF6-A81C-475E-854D-E179DD11A492}" destId="{6B7141B1-46B9-4862-9B8C-33B3195BB0D7}" srcOrd="0" destOrd="0" presId="urn:microsoft.com/office/officeart/2008/layout/LinedList"/>
    <dgm:cxn modelId="{5CD21DA2-EE9C-445C-A06F-50783A1CDF5C}" type="presOf" srcId="{8FE03ACE-DA44-4114-9120-E2E69595F2A9}" destId="{B2A23B3D-5ECC-4E99-80E8-C36516F4F2F9}" srcOrd="0" destOrd="0" presId="urn:microsoft.com/office/officeart/2008/layout/LinedList"/>
    <dgm:cxn modelId="{56EA4AA5-7FE6-4D6A-AFC8-74CB022AAFC5}" srcId="{004393DA-1734-40FD-9275-B41877DDAC91}" destId="{0F7A5AF6-A81C-475E-854D-E179DD11A492}" srcOrd="4" destOrd="0" parTransId="{59A3D11B-7DE8-491D-8A08-62F9FA84DEC7}" sibTransId="{3915E679-5896-4A02-A71C-BB51945B5CE7}"/>
    <dgm:cxn modelId="{092CB4C5-8E84-4A5C-8C2A-C7B89D738EE7}" type="presOf" srcId="{DF787C33-4BC6-45DD-88CB-3C42FB47B8E6}" destId="{4149493A-4D01-48D9-9DB0-4F9C1EE95323}" srcOrd="0" destOrd="0" presId="urn:microsoft.com/office/officeart/2008/layout/LinedList"/>
    <dgm:cxn modelId="{F7035ECF-9398-4380-B519-52C7866661D0}" type="presOf" srcId="{004393DA-1734-40FD-9275-B41877DDAC91}" destId="{2220924F-E654-4860-A183-A3D02182CD01}" srcOrd="0" destOrd="0" presId="urn:microsoft.com/office/officeart/2008/layout/LinedList"/>
    <dgm:cxn modelId="{88BABDEF-6FB6-43A9-A668-409B7429E38B}" srcId="{004393DA-1734-40FD-9275-B41877DDAC91}" destId="{8FE03ACE-DA44-4114-9120-E2E69595F2A9}" srcOrd="0" destOrd="0" parTransId="{F55C243C-994E-45BE-904F-A3D575860B4B}" sibTransId="{90AC7CC2-3247-4878-82EB-BD49BCAAB5DF}"/>
    <dgm:cxn modelId="{1E2B60F3-CE60-489C-B1A1-B83C691FD08F}" type="presParOf" srcId="{2220924F-E654-4860-A183-A3D02182CD01}" destId="{6C8F3985-8044-41EE-83D1-0A53F03B0321}" srcOrd="0" destOrd="0" presId="urn:microsoft.com/office/officeart/2008/layout/LinedList"/>
    <dgm:cxn modelId="{238B1182-9131-4F26-B5C0-3A9722F8DEAF}" type="presParOf" srcId="{2220924F-E654-4860-A183-A3D02182CD01}" destId="{0C89BEC8-D6A0-4150-A567-733F6358B7A8}" srcOrd="1" destOrd="0" presId="urn:microsoft.com/office/officeart/2008/layout/LinedList"/>
    <dgm:cxn modelId="{C325E91F-45B1-4E92-8447-7AC51BB5F00C}" type="presParOf" srcId="{0C89BEC8-D6A0-4150-A567-733F6358B7A8}" destId="{B2A23B3D-5ECC-4E99-80E8-C36516F4F2F9}" srcOrd="0" destOrd="0" presId="urn:microsoft.com/office/officeart/2008/layout/LinedList"/>
    <dgm:cxn modelId="{75D2E4C2-C1E3-4EAA-8D77-DA81C22056AC}" type="presParOf" srcId="{0C89BEC8-D6A0-4150-A567-733F6358B7A8}" destId="{A701CE48-F163-4B96-80AF-AD3217B7F408}" srcOrd="1" destOrd="0" presId="urn:microsoft.com/office/officeart/2008/layout/LinedList"/>
    <dgm:cxn modelId="{E96E0BA9-1AA8-40C6-9B1D-37E704B31C15}" type="presParOf" srcId="{2220924F-E654-4860-A183-A3D02182CD01}" destId="{58A980F0-E9D2-4A75-9747-0D9157870C91}" srcOrd="2" destOrd="0" presId="urn:microsoft.com/office/officeart/2008/layout/LinedList"/>
    <dgm:cxn modelId="{60EC6258-1A71-429F-BFBF-B3ED471BAB81}" type="presParOf" srcId="{2220924F-E654-4860-A183-A3D02182CD01}" destId="{D9443D9C-546C-45A7-859E-B72AA80A25BD}" srcOrd="3" destOrd="0" presId="urn:microsoft.com/office/officeart/2008/layout/LinedList"/>
    <dgm:cxn modelId="{EEE34A76-50B6-470D-BD28-02061E040306}" type="presParOf" srcId="{D9443D9C-546C-45A7-859E-B72AA80A25BD}" destId="{BB735D6C-98F3-4F79-850A-C3E0D3C2267A}" srcOrd="0" destOrd="0" presId="urn:microsoft.com/office/officeart/2008/layout/LinedList"/>
    <dgm:cxn modelId="{6B77B644-19F2-422F-86FF-47B2616370F2}" type="presParOf" srcId="{D9443D9C-546C-45A7-859E-B72AA80A25BD}" destId="{7EDD61DC-7B87-4191-8A8B-C1C6108074D8}" srcOrd="1" destOrd="0" presId="urn:microsoft.com/office/officeart/2008/layout/LinedList"/>
    <dgm:cxn modelId="{27181F1E-C22D-4B0A-BA83-F0AB6DB35C34}" type="presParOf" srcId="{2220924F-E654-4860-A183-A3D02182CD01}" destId="{E05A6F79-CCFC-4AE4-9FE3-6DABE335989D}" srcOrd="4" destOrd="0" presId="urn:microsoft.com/office/officeart/2008/layout/LinedList"/>
    <dgm:cxn modelId="{71CB39B2-3FA6-45DC-BFA9-D3D5E8B89E4E}" type="presParOf" srcId="{2220924F-E654-4860-A183-A3D02182CD01}" destId="{EAFD5DCD-CCFF-4DD9-B8EB-E04BB9777BD5}" srcOrd="5" destOrd="0" presId="urn:microsoft.com/office/officeart/2008/layout/LinedList"/>
    <dgm:cxn modelId="{B8E1DF18-4DDB-42B8-9EF6-CC17A487CC4D}" type="presParOf" srcId="{EAFD5DCD-CCFF-4DD9-B8EB-E04BB9777BD5}" destId="{4149493A-4D01-48D9-9DB0-4F9C1EE95323}" srcOrd="0" destOrd="0" presId="urn:microsoft.com/office/officeart/2008/layout/LinedList"/>
    <dgm:cxn modelId="{2928CFEA-83E5-4445-AEE9-40AFF83A70C3}" type="presParOf" srcId="{EAFD5DCD-CCFF-4DD9-B8EB-E04BB9777BD5}" destId="{D7C36393-E1C4-4C3E-9B96-AA73782B36F1}" srcOrd="1" destOrd="0" presId="urn:microsoft.com/office/officeart/2008/layout/LinedList"/>
    <dgm:cxn modelId="{2F70DADC-1506-4F0E-9572-505D574DD5CE}" type="presParOf" srcId="{2220924F-E654-4860-A183-A3D02182CD01}" destId="{E355EB5D-A040-41C3-B079-B7F616AE4DBB}" srcOrd="6" destOrd="0" presId="urn:microsoft.com/office/officeart/2008/layout/LinedList"/>
    <dgm:cxn modelId="{FEFB7C39-7BC6-4CE9-AB15-29F4D27CBD12}" type="presParOf" srcId="{2220924F-E654-4860-A183-A3D02182CD01}" destId="{CE294217-18C7-4363-99B0-B93A9F3842BD}" srcOrd="7" destOrd="0" presId="urn:microsoft.com/office/officeart/2008/layout/LinedList"/>
    <dgm:cxn modelId="{32251DA5-8B69-4221-B6A1-E7F3DED04A21}" type="presParOf" srcId="{CE294217-18C7-4363-99B0-B93A9F3842BD}" destId="{00EE8E03-A6FC-471C-8910-369561234FA5}" srcOrd="0" destOrd="0" presId="urn:microsoft.com/office/officeart/2008/layout/LinedList"/>
    <dgm:cxn modelId="{6079E334-B423-4A1F-8187-EBC86AB21314}" type="presParOf" srcId="{CE294217-18C7-4363-99B0-B93A9F3842BD}" destId="{1425BC64-7FC9-4EC3-A498-6E6E52FC9DB0}" srcOrd="1" destOrd="0" presId="urn:microsoft.com/office/officeart/2008/layout/LinedList"/>
    <dgm:cxn modelId="{14661EEB-93E0-4693-BABD-60FEF3DCD7A5}" type="presParOf" srcId="{2220924F-E654-4860-A183-A3D02182CD01}" destId="{D06DB3BA-24DC-434A-A2B4-52E076645C40}" srcOrd="8" destOrd="0" presId="urn:microsoft.com/office/officeart/2008/layout/LinedList"/>
    <dgm:cxn modelId="{00372A58-5B98-4C07-9D4C-10A3D8678E67}" type="presParOf" srcId="{2220924F-E654-4860-A183-A3D02182CD01}" destId="{01E51A7D-A5F0-4EEC-AA18-EB18E7081601}" srcOrd="9" destOrd="0" presId="urn:microsoft.com/office/officeart/2008/layout/LinedList"/>
    <dgm:cxn modelId="{7DF6AC9A-0640-482D-A84D-85C7941F8AB2}" type="presParOf" srcId="{01E51A7D-A5F0-4EEC-AA18-EB18E7081601}" destId="{6B7141B1-46B9-4862-9B8C-33B3195BB0D7}" srcOrd="0" destOrd="0" presId="urn:microsoft.com/office/officeart/2008/layout/LinedList"/>
    <dgm:cxn modelId="{982E2B6A-33BA-48B5-BCED-4449F4498787}" type="presParOf" srcId="{01E51A7D-A5F0-4EEC-AA18-EB18E7081601}" destId="{2E5ED19E-FA0A-42B6-952D-5C597E9646B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2AAF44-0EA0-4296-9228-97AFD2182B65}"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CB472059-FDA8-49D6-989A-EBE859A15170}">
      <dgm:prSet/>
      <dgm:spPr/>
      <dgm:t>
        <a:bodyPr/>
        <a:lstStyle/>
        <a:p>
          <a:r>
            <a:rPr lang="en-US" dirty="0"/>
            <a:t>Fast at</a:t>
          </a:r>
        </a:p>
      </dgm:t>
    </dgm:pt>
    <dgm:pt modelId="{EAAC1FE5-77E0-4ABB-BFDC-40C7CEA47C0E}" type="parTrans" cxnId="{8D152D11-51C4-44E2-9BC0-885C4C712068}">
      <dgm:prSet/>
      <dgm:spPr/>
      <dgm:t>
        <a:bodyPr/>
        <a:lstStyle/>
        <a:p>
          <a:endParaRPr lang="en-US"/>
        </a:p>
      </dgm:t>
    </dgm:pt>
    <dgm:pt modelId="{75ED1148-B552-4BB8-9122-1983FEADE2A5}" type="sibTrans" cxnId="{8D152D11-51C4-44E2-9BC0-885C4C712068}">
      <dgm:prSet/>
      <dgm:spPr/>
      <dgm:t>
        <a:bodyPr/>
        <a:lstStyle/>
        <a:p>
          <a:endParaRPr lang="en-US"/>
        </a:p>
      </dgm:t>
    </dgm:pt>
    <dgm:pt modelId="{EAD1CB88-2B10-4FCA-BDE7-B3905DABF72D}">
      <dgm:prSet/>
      <dgm:spPr/>
      <dgm:t>
        <a:bodyPr/>
        <a:lstStyle/>
        <a:p>
          <a:r>
            <a:rPr lang="en-US" dirty="0"/>
            <a:t>Download, parse, compile &amp; execute.</a:t>
          </a:r>
        </a:p>
      </dgm:t>
    </dgm:pt>
    <dgm:pt modelId="{E2F02C12-CB60-4F94-AF58-4ACD3D105E6A}" type="parTrans" cxnId="{9D06B7A6-73AC-4130-AAA6-3CB33FC35784}">
      <dgm:prSet/>
      <dgm:spPr/>
      <dgm:t>
        <a:bodyPr/>
        <a:lstStyle/>
        <a:p>
          <a:endParaRPr lang="en-US"/>
        </a:p>
      </dgm:t>
    </dgm:pt>
    <dgm:pt modelId="{14543383-CB31-4270-BA4B-22A43553AA79}" type="sibTrans" cxnId="{9D06B7A6-73AC-4130-AAA6-3CB33FC35784}">
      <dgm:prSet/>
      <dgm:spPr/>
      <dgm:t>
        <a:bodyPr/>
        <a:lstStyle/>
        <a:p>
          <a:endParaRPr lang="en-US"/>
        </a:p>
      </dgm:t>
    </dgm:pt>
    <dgm:pt modelId="{8861C8C3-FB64-4FFB-B3DB-F47B06FC504D}">
      <dgm:prSet/>
      <dgm:spPr/>
      <dgm:t>
        <a:bodyPr/>
        <a:lstStyle/>
        <a:p>
          <a:r>
            <a:rPr lang="en-US" dirty="0"/>
            <a:t>Bundle Splitting</a:t>
          </a:r>
        </a:p>
      </dgm:t>
    </dgm:pt>
    <dgm:pt modelId="{B593E520-6132-482F-940D-C60C057858A4}" type="parTrans" cxnId="{00225377-6D9D-4631-9E85-02A3E20E2FE1}">
      <dgm:prSet/>
      <dgm:spPr/>
      <dgm:t>
        <a:bodyPr/>
        <a:lstStyle/>
        <a:p>
          <a:endParaRPr lang="en-US"/>
        </a:p>
      </dgm:t>
    </dgm:pt>
    <dgm:pt modelId="{078052A9-B2C9-403C-B2B1-541B5A38D07E}" type="sibTrans" cxnId="{00225377-6D9D-4631-9E85-02A3E20E2FE1}">
      <dgm:prSet/>
      <dgm:spPr/>
      <dgm:t>
        <a:bodyPr/>
        <a:lstStyle/>
        <a:p>
          <a:endParaRPr lang="en-US"/>
        </a:p>
      </dgm:t>
    </dgm:pt>
    <dgm:pt modelId="{14890959-6A46-4F6B-8EA2-B462DABD49AF}">
      <dgm:prSet/>
      <dgm:spPr/>
      <dgm:t>
        <a:bodyPr/>
        <a:lstStyle/>
        <a:p>
          <a:r>
            <a:rPr lang="en-US" dirty="0"/>
            <a:t>Split your code into small, reusable pieces.</a:t>
          </a:r>
        </a:p>
      </dgm:t>
    </dgm:pt>
    <dgm:pt modelId="{2413BAE0-D81E-4658-A395-CB2487EE40EF}" type="parTrans" cxnId="{FEB624DC-A322-4BA4-BDCC-1AF46B2743A4}">
      <dgm:prSet/>
      <dgm:spPr/>
      <dgm:t>
        <a:bodyPr/>
        <a:lstStyle/>
        <a:p>
          <a:endParaRPr lang="en-US"/>
        </a:p>
      </dgm:t>
    </dgm:pt>
    <dgm:pt modelId="{C815FFA2-52FB-49C3-9185-1BFD04977892}" type="sibTrans" cxnId="{FEB624DC-A322-4BA4-BDCC-1AF46B2743A4}">
      <dgm:prSet/>
      <dgm:spPr/>
      <dgm:t>
        <a:bodyPr/>
        <a:lstStyle/>
        <a:p>
          <a:endParaRPr lang="en-US"/>
        </a:p>
      </dgm:t>
    </dgm:pt>
    <dgm:pt modelId="{8E56EA67-6D76-4112-996E-0E3F7882E8B6}">
      <dgm:prSet/>
      <dgm:spPr/>
      <dgm:t>
        <a:bodyPr/>
        <a:lstStyle/>
        <a:p>
          <a:r>
            <a:rPr lang="en-US" dirty="0"/>
            <a:t>Tree Shaking</a:t>
          </a:r>
        </a:p>
      </dgm:t>
    </dgm:pt>
    <dgm:pt modelId="{49276FCF-1B67-4073-A83B-C59050275603}" type="parTrans" cxnId="{DC60CAF5-690C-4D58-A4E3-3FEAEEF19564}">
      <dgm:prSet/>
      <dgm:spPr/>
      <dgm:t>
        <a:bodyPr/>
        <a:lstStyle/>
        <a:p>
          <a:endParaRPr lang="en-US"/>
        </a:p>
      </dgm:t>
    </dgm:pt>
    <dgm:pt modelId="{38772727-3EF6-4F4F-B0CA-5582D817EAE3}" type="sibTrans" cxnId="{DC60CAF5-690C-4D58-A4E3-3FEAEEF19564}">
      <dgm:prSet/>
      <dgm:spPr/>
      <dgm:t>
        <a:bodyPr/>
        <a:lstStyle/>
        <a:p>
          <a:endParaRPr lang="en-US"/>
        </a:p>
      </dgm:t>
    </dgm:pt>
    <dgm:pt modelId="{2AA1E2DC-8DAC-4D2B-BE08-BDFC73323C2C}">
      <dgm:prSet/>
      <dgm:spPr/>
      <dgm:t>
        <a:bodyPr/>
        <a:lstStyle/>
        <a:p>
          <a:r>
            <a:rPr lang="en-US" dirty="0"/>
            <a:t>Reduce the bundle size by eliminating dead code (using modular libs, ESM).</a:t>
          </a:r>
        </a:p>
      </dgm:t>
    </dgm:pt>
    <dgm:pt modelId="{622CB9DB-C001-407F-B12D-85DF152807C1}" type="parTrans" cxnId="{B004C4E9-6DDE-4A03-A246-30B555AF63DE}">
      <dgm:prSet/>
      <dgm:spPr/>
      <dgm:t>
        <a:bodyPr/>
        <a:lstStyle/>
        <a:p>
          <a:endParaRPr lang="en-US"/>
        </a:p>
      </dgm:t>
    </dgm:pt>
    <dgm:pt modelId="{78CF73CF-5BF5-496E-A98E-D5C952A53EC6}" type="sibTrans" cxnId="{B004C4E9-6DDE-4A03-A246-30B555AF63DE}">
      <dgm:prSet/>
      <dgm:spPr/>
      <dgm:t>
        <a:bodyPr/>
        <a:lstStyle/>
        <a:p>
          <a:endParaRPr lang="en-US"/>
        </a:p>
      </dgm:t>
    </dgm:pt>
    <dgm:pt modelId="{0DD5BDFB-620F-4CE4-9AB5-3EA886EF1124}">
      <dgm:prSet/>
      <dgm:spPr/>
      <dgm:t>
        <a:bodyPr/>
        <a:lstStyle/>
        <a:p>
          <a:r>
            <a:rPr lang="en-US" dirty="0"/>
            <a:t>Route Based Splitting</a:t>
          </a:r>
        </a:p>
      </dgm:t>
    </dgm:pt>
    <dgm:pt modelId="{4C91ADE3-DC30-42F1-AB35-F3CA3AA2A7C3}" type="parTrans" cxnId="{6809FD3F-BF43-49F0-A4A6-3A9430E5186E}">
      <dgm:prSet/>
      <dgm:spPr/>
      <dgm:t>
        <a:bodyPr/>
        <a:lstStyle/>
        <a:p>
          <a:endParaRPr lang="en-US"/>
        </a:p>
      </dgm:t>
    </dgm:pt>
    <dgm:pt modelId="{1A7B11FC-E284-4E22-A172-8A9D34D11A97}" type="sibTrans" cxnId="{6809FD3F-BF43-49F0-A4A6-3A9430E5186E}">
      <dgm:prSet/>
      <dgm:spPr/>
      <dgm:t>
        <a:bodyPr/>
        <a:lstStyle/>
        <a:p>
          <a:endParaRPr lang="en-US"/>
        </a:p>
      </dgm:t>
    </dgm:pt>
    <dgm:pt modelId="{10082BD1-24F2-4225-9836-D74F8371F941}">
      <dgm:prSet/>
      <dgm:spPr/>
      <dgm:t>
        <a:bodyPr/>
        <a:lstStyle/>
        <a:p>
          <a:r>
            <a:rPr lang="en-US" dirty="0"/>
            <a:t>Dynamically load components based on the current route.</a:t>
          </a:r>
        </a:p>
      </dgm:t>
    </dgm:pt>
    <dgm:pt modelId="{FC4BCCB1-72F2-41A1-80D3-66F404653C2B}" type="parTrans" cxnId="{D35259FA-2D05-4ECE-8F0B-1A78A0A96D55}">
      <dgm:prSet/>
      <dgm:spPr/>
      <dgm:t>
        <a:bodyPr/>
        <a:lstStyle/>
        <a:p>
          <a:endParaRPr lang="en-US"/>
        </a:p>
      </dgm:t>
    </dgm:pt>
    <dgm:pt modelId="{D43D2DDC-C3DA-44B4-BD7E-ECEBF16E7AA9}" type="sibTrans" cxnId="{D35259FA-2D05-4ECE-8F0B-1A78A0A96D55}">
      <dgm:prSet/>
      <dgm:spPr/>
      <dgm:t>
        <a:bodyPr/>
        <a:lstStyle/>
        <a:p>
          <a:endParaRPr lang="en-US"/>
        </a:p>
      </dgm:t>
    </dgm:pt>
    <dgm:pt modelId="{88A01DB5-C682-4B7A-8566-824FF9542E4D}">
      <dgm:prSet/>
      <dgm:spPr/>
      <dgm:t>
        <a:bodyPr/>
        <a:lstStyle/>
        <a:p>
          <a:r>
            <a:rPr lang="en-US" dirty="0"/>
            <a:t>Import On Visibility</a:t>
          </a:r>
        </a:p>
      </dgm:t>
    </dgm:pt>
    <dgm:pt modelId="{F06BD5D5-AC82-4357-8578-8B5BB4D62DC3}" type="parTrans" cxnId="{BCFA7764-E4CF-43CC-A4AA-8688AEA08623}">
      <dgm:prSet/>
      <dgm:spPr/>
      <dgm:t>
        <a:bodyPr/>
        <a:lstStyle/>
        <a:p>
          <a:endParaRPr lang="en-US"/>
        </a:p>
      </dgm:t>
    </dgm:pt>
    <dgm:pt modelId="{AA2AE8AE-77C9-4A96-9E8F-D2E2106F0C51}" type="sibTrans" cxnId="{BCFA7764-E4CF-43CC-A4AA-8688AEA08623}">
      <dgm:prSet/>
      <dgm:spPr/>
      <dgm:t>
        <a:bodyPr/>
        <a:lstStyle/>
        <a:p>
          <a:endParaRPr lang="en-US"/>
        </a:p>
      </dgm:t>
    </dgm:pt>
    <dgm:pt modelId="{0EDF1F48-8560-40FD-B48D-2D78416B3828}">
      <dgm:prSet/>
      <dgm:spPr/>
      <dgm:t>
        <a:bodyPr/>
        <a:lstStyle/>
        <a:p>
          <a:r>
            <a:rPr lang="en-US" dirty="0"/>
            <a:t>Load non-critical components when they are visible in the viewport.</a:t>
          </a:r>
        </a:p>
      </dgm:t>
    </dgm:pt>
    <dgm:pt modelId="{EACEAC75-8FB7-4D78-892C-55682E2FB8EA}" type="parTrans" cxnId="{D05EF80E-B855-4372-B2FC-9ABFF484D9FD}">
      <dgm:prSet/>
      <dgm:spPr/>
      <dgm:t>
        <a:bodyPr/>
        <a:lstStyle/>
        <a:p>
          <a:endParaRPr lang="en-US"/>
        </a:p>
      </dgm:t>
    </dgm:pt>
    <dgm:pt modelId="{582B9190-5358-4372-A11B-0AEC58F5A3EE}" type="sibTrans" cxnId="{D05EF80E-B855-4372-B2FC-9ABFF484D9FD}">
      <dgm:prSet/>
      <dgm:spPr/>
      <dgm:t>
        <a:bodyPr/>
        <a:lstStyle/>
        <a:p>
          <a:endParaRPr lang="en-US"/>
        </a:p>
      </dgm:t>
    </dgm:pt>
    <dgm:pt modelId="{0EF41495-350C-4CF5-B894-06164E3A2420}">
      <dgm:prSet/>
      <dgm:spPr/>
      <dgm:t>
        <a:bodyPr/>
        <a:lstStyle/>
        <a:p>
          <a:r>
            <a:rPr lang="en-US" dirty="0"/>
            <a:t>Import On Interaction</a:t>
          </a:r>
        </a:p>
      </dgm:t>
    </dgm:pt>
    <dgm:pt modelId="{4A0835D8-B0B3-4EDE-B637-17EC7575E163}" type="parTrans" cxnId="{289B2F88-DE09-4E45-827E-2C9B92BDDA07}">
      <dgm:prSet/>
      <dgm:spPr/>
      <dgm:t>
        <a:bodyPr/>
        <a:lstStyle/>
        <a:p>
          <a:endParaRPr lang="en-US"/>
        </a:p>
      </dgm:t>
    </dgm:pt>
    <dgm:pt modelId="{53C3F4E3-1EB6-4DCB-9577-B3A666B61FE0}" type="sibTrans" cxnId="{289B2F88-DE09-4E45-827E-2C9B92BDDA07}">
      <dgm:prSet/>
      <dgm:spPr/>
      <dgm:t>
        <a:bodyPr/>
        <a:lstStyle/>
        <a:p>
          <a:endParaRPr lang="en-US"/>
        </a:p>
      </dgm:t>
    </dgm:pt>
    <dgm:pt modelId="{75F27068-5118-4921-B74F-96547F57BF58}">
      <dgm:prSet/>
      <dgm:spPr/>
      <dgm:t>
        <a:bodyPr/>
        <a:lstStyle/>
        <a:p>
          <a:r>
            <a:rPr lang="en-US" dirty="0"/>
            <a:t>Load non-critical resources when a user interacts with UI requiring it.</a:t>
          </a:r>
        </a:p>
      </dgm:t>
    </dgm:pt>
    <dgm:pt modelId="{BCBF9C12-879F-4316-A242-D31612D1BBE4}" type="parTrans" cxnId="{31740791-2395-40B9-BBF7-2C267C57F541}">
      <dgm:prSet/>
      <dgm:spPr/>
      <dgm:t>
        <a:bodyPr/>
        <a:lstStyle/>
        <a:p>
          <a:endParaRPr lang="en-US"/>
        </a:p>
      </dgm:t>
    </dgm:pt>
    <dgm:pt modelId="{95B80F02-E694-4042-B20B-361F88250152}" type="sibTrans" cxnId="{31740791-2395-40B9-BBF7-2C267C57F541}">
      <dgm:prSet/>
      <dgm:spPr/>
      <dgm:t>
        <a:bodyPr/>
        <a:lstStyle/>
        <a:p>
          <a:endParaRPr lang="en-US"/>
        </a:p>
      </dgm:t>
    </dgm:pt>
    <dgm:pt modelId="{68A95661-4D99-4450-AC99-9B6FA5F6B94B}">
      <dgm:prSet/>
      <dgm:spPr/>
      <dgm:t>
        <a:bodyPr/>
        <a:lstStyle/>
        <a:p>
          <a:r>
            <a:rPr lang="en-US"/>
            <a:t>List</a:t>
          </a:r>
        </a:p>
      </dgm:t>
    </dgm:pt>
    <dgm:pt modelId="{9F120728-1F50-4214-AE87-F8C00738390B}" type="parTrans" cxnId="{F2C95153-E5BA-4009-8CDF-B60C7ACA9272}">
      <dgm:prSet/>
      <dgm:spPr/>
      <dgm:t>
        <a:bodyPr/>
        <a:lstStyle/>
        <a:p>
          <a:endParaRPr lang="en-US"/>
        </a:p>
      </dgm:t>
    </dgm:pt>
    <dgm:pt modelId="{60F3852F-524C-447D-8927-403B6736579D}" type="sibTrans" cxnId="{F2C95153-E5BA-4009-8CDF-B60C7ACA9272}">
      <dgm:prSet/>
      <dgm:spPr/>
      <dgm:t>
        <a:bodyPr/>
        <a:lstStyle/>
        <a:p>
          <a:endParaRPr lang="en-US"/>
        </a:p>
      </dgm:t>
    </dgm:pt>
    <dgm:pt modelId="{76CCE4CD-73AF-4B93-A9FF-EB7696037A29}">
      <dgm:prSet/>
      <dgm:spPr/>
      <dgm:t>
        <a:bodyPr/>
        <a:lstStyle/>
        <a:p>
          <a:r>
            <a:rPr lang="en-US" dirty="0"/>
            <a:t>Optimize list performance with list virtualization, load more, pagination.</a:t>
          </a:r>
        </a:p>
      </dgm:t>
    </dgm:pt>
    <dgm:pt modelId="{72700986-CB97-465F-AE3C-D1E63319B99D}" type="parTrans" cxnId="{98D0A198-3259-4773-8D88-E9A8E1106922}">
      <dgm:prSet/>
      <dgm:spPr/>
      <dgm:t>
        <a:bodyPr/>
        <a:lstStyle/>
        <a:p>
          <a:endParaRPr lang="en-US"/>
        </a:p>
      </dgm:t>
    </dgm:pt>
    <dgm:pt modelId="{B891E4F8-3C80-4540-9D6D-FC793C0336D0}" type="sibTrans" cxnId="{98D0A198-3259-4773-8D88-E9A8E1106922}">
      <dgm:prSet/>
      <dgm:spPr/>
      <dgm:t>
        <a:bodyPr/>
        <a:lstStyle/>
        <a:p>
          <a:endParaRPr lang="en-US"/>
        </a:p>
      </dgm:t>
    </dgm:pt>
    <dgm:pt modelId="{00C28EC8-D3F2-42E4-93CD-50AE09B5529F}" type="pres">
      <dgm:prSet presAssocID="{BB2AAF44-0EA0-4296-9228-97AFD2182B65}" presName="Name0" presStyleCnt="0">
        <dgm:presLayoutVars>
          <dgm:dir/>
          <dgm:animLvl val="lvl"/>
          <dgm:resizeHandles val="exact"/>
        </dgm:presLayoutVars>
      </dgm:prSet>
      <dgm:spPr/>
    </dgm:pt>
    <dgm:pt modelId="{299FABD4-1791-4946-BC64-E0422A75428B}" type="pres">
      <dgm:prSet presAssocID="{CB472059-FDA8-49D6-989A-EBE859A15170}" presName="linNode" presStyleCnt="0"/>
      <dgm:spPr/>
    </dgm:pt>
    <dgm:pt modelId="{A541F599-9231-4BF0-B300-E7C99E799EB8}" type="pres">
      <dgm:prSet presAssocID="{CB472059-FDA8-49D6-989A-EBE859A15170}" presName="parentText" presStyleLbl="alignNode1" presStyleIdx="0" presStyleCnt="7">
        <dgm:presLayoutVars>
          <dgm:chMax val="1"/>
          <dgm:bulletEnabled/>
        </dgm:presLayoutVars>
      </dgm:prSet>
      <dgm:spPr/>
    </dgm:pt>
    <dgm:pt modelId="{8B49A0B1-0CE0-4C5A-9931-2039BABBBF59}" type="pres">
      <dgm:prSet presAssocID="{CB472059-FDA8-49D6-989A-EBE859A15170}" presName="descendantText" presStyleLbl="alignAccFollowNode1" presStyleIdx="0" presStyleCnt="7">
        <dgm:presLayoutVars>
          <dgm:bulletEnabled/>
        </dgm:presLayoutVars>
      </dgm:prSet>
      <dgm:spPr/>
    </dgm:pt>
    <dgm:pt modelId="{CD2BB37F-249E-4856-9886-DA917019E01E}" type="pres">
      <dgm:prSet presAssocID="{75ED1148-B552-4BB8-9122-1983FEADE2A5}" presName="sp" presStyleCnt="0"/>
      <dgm:spPr/>
    </dgm:pt>
    <dgm:pt modelId="{31B27112-0617-4CEF-BC62-628516780626}" type="pres">
      <dgm:prSet presAssocID="{8861C8C3-FB64-4FFB-B3DB-F47B06FC504D}" presName="linNode" presStyleCnt="0"/>
      <dgm:spPr/>
    </dgm:pt>
    <dgm:pt modelId="{EA5A67F9-4F56-4927-B90B-656B91517EB8}" type="pres">
      <dgm:prSet presAssocID="{8861C8C3-FB64-4FFB-B3DB-F47B06FC504D}" presName="parentText" presStyleLbl="alignNode1" presStyleIdx="1" presStyleCnt="7">
        <dgm:presLayoutVars>
          <dgm:chMax val="1"/>
          <dgm:bulletEnabled/>
        </dgm:presLayoutVars>
      </dgm:prSet>
      <dgm:spPr/>
    </dgm:pt>
    <dgm:pt modelId="{28F054A6-A562-44D8-AFCA-584044BF08BA}" type="pres">
      <dgm:prSet presAssocID="{8861C8C3-FB64-4FFB-B3DB-F47B06FC504D}" presName="descendantText" presStyleLbl="alignAccFollowNode1" presStyleIdx="1" presStyleCnt="7">
        <dgm:presLayoutVars>
          <dgm:bulletEnabled/>
        </dgm:presLayoutVars>
      </dgm:prSet>
      <dgm:spPr/>
    </dgm:pt>
    <dgm:pt modelId="{9334EC2E-EAE2-44F2-87BD-25C187ED1263}" type="pres">
      <dgm:prSet presAssocID="{078052A9-B2C9-403C-B2B1-541B5A38D07E}" presName="sp" presStyleCnt="0"/>
      <dgm:spPr/>
    </dgm:pt>
    <dgm:pt modelId="{B496BD65-8A28-4CB7-9B06-EF254DF7EBB7}" type="pres">
      <dgm:prSet presAssocID="{8E56EA67-6D76-4112-996E-0E3F7882E8B6}" presName="linNode" presStyleCnt="0"/>
      <dgm:spPr/>
    </dgm:pt>
    <dgm:pt modelId="{791A1B17-7E9A-4844-941E-43D27D78B089}" type="pres">
      <dgm:prSet presAssocID="{8E56EA67-6D76-4112-996E-0E3F7882E8B6}" presName="parentText" presStyleLbl="alignNode1" presStyleIdx="2" presStyleCnt="7">
        <dgm:presLayoutVars>
          <dgm:chMax val="1"/>
          <dgm:bulletEnabled/>
        </dgm:presLayoutVars>
      </dgm:prSet>
      <dgm:spPr/>
    </dgm:pt>
    <dgm:pt modelId="{A9F8EE4E-A334-4E05-92DC-8995D150E3D3}" type="pres">
      <dgm:prSet presAssocID="{8E56EA67-6D76-4112-996E-0E3F7882E8B6}" presName="descendantText" presStyleLbl="alignAccFollowNode1" presStyleIdx="2" presStyleCnt="7">
        <dgm:presLayoutVars>
          <dgm:bulletEnabled/>
        </dgm:presLayoutVars>
      </dgm:prSet>
      <dgm:spPr/>
    </dgm:pt>
    <dgm:pt modelId="{C5C8162B-C80B-4C43-8A24-2A89208DF725}" type="pres">
      <dgm:prSet presAssocID="{38772727-3EF6-4F4F-B0CA-5582D817EAE3}" presName="sp" presStyleCnt="0"/>
      <dgm:spPr/>
    </dgm:pt>
    <dgm:pt modelId="{29672000-2018-4EAF-92FE-EB8B08DBB34D}" type="pres">
      <dgm:prSet presAssocID="{0DD5BDFB-620F-4CE4-9AB5-3EA886EF1124}" presName="linNode" presStyleCnt="0"/>
      <dgm:spPr/>
    </dgm:pt>
    <dgm:pt modelId="{25404616-BDC4-4369-ACD3-1A3F1F3C5DF2}" type="pres">
      <dgm:prSet presAssocID="{0DD5BDFB-620F-4CE4-9AB5-3EA886EF1124}" presName="parentText" presStyleLbl="alignNode1" presStyleIdx="3" presStyleCnt="7">
        <dgm:presLayoutVars>
          <dgm:chMax val="1"/>
          <dgm:bulletEnabled/>
        </dgm:presLayoutVars>
      </dgm:prSet>
      <dgm:spPr/>
    </dgm:pt>
    <dgm:pt modelId="{CF9C566B-1DB6-4116-8E41-39DBBFB53EAB}" type="pres">
      <dgm:prSet presAssocID="{0DD5BDFB-620F-4CE4-9AB5-3EA886EF1124}" presName="descendantText" presStyleLbl="alignAccFollowNode1" presStyleIdx="3" presStyleCnt="7">
        <dgm:presLayoutVars>
          <dgm:bulletEnabled/>
        </dgm:presLayoutVars>
      </dgm:prSet>
      <dgm:spPr/>
    </dgm:pt>
    <dgm:pt modelId="{4EBA9B07-912A-4053-BC47-6689DE11A1D3}" type="pres">
      <dgm:prSet presAssocID="{1A7B11FC-E284-4E22-A172-8A9D34D11A97}" presName="sp" presStyleCnt="0"/>
      <dgm:spPr/>
    </dgm:pt>
    <dgm:pt modelId="{A77C7A5A-2BC7-42E9-9F26-0DAC2DF34912}" type="pres">
      <dgm:prSet presAssocID="{88A01DB5-C682-4B7A-8566-824FF9542E4D}" presName="linNode" presStyleCnt="0"/>
      <dgm:spPr/>
    </dgm:pt>
    <dgm:pt modelId="{4B4DEFCF-6336-4BA7-9648-2DEB594979B0}" type="pres">
      <dgm:prSet presAssocID="{88A01DB5-C682-4B7A-8566-824FF9542E4D}" presName="parentText" presStyleLbl="alignNode1" presStyleIdx="4" presStyleCnt="7">
        <dgm:presLayoutVars>
          <dgm:chMax val="1"/>
          <dgm:bulletEnabled/>
        </dgm:presLayoutVars>
      </dgm:prSet>
      <dgm:spPr/>
    </dgm:pt>
    <dgm:pt modelId="{A3DE1159-A8F9-4514-9487-CF103644968D}" type="pres">
      <dgm:prSet presAssocID="{88A01DB5-C682-4B7A-8566-824FF9542E4D}" presName="descendantText" presStyleLbl="alignAccFollowNode1" presStyleIdx="4" presStyleCnt="7" custLinFactNeighborX="47078" custLinFactNeighborY="-1304">
        <dgm:presLayoutVars>
          <dgm:bulletEnabled/>
        </dgm:presLayoutVars>
      </dgm:prSet>
      <dgm:spPr/>
    </dgm:pt>
    <dgm:pt modelId="{9020F4FF-0877-4843-A4EB-1F003247D87C}" type="pres">
      <dgm:prSet presAssocID="{AA2AE8AE-77C9-4A96-9E8F-D2E2106F0C51}" presName="sp" presStyleCnt="0"/>
      <dgm:spPr/>
    </dgm:pt>
    <dgm:pt modelId="{F699B53F-A245-4A65-B482-2F7F229BEA71}" type="pres">
      <dgm:prSet presAssocID="{0EF41495-350C-4CF5-B894-06164E3A2420}" presName="linNode" presStyleCnt="0"/>
      <dgm:spPr/>
    </dgm:pt>
    <dgm:pt modelId="{63C6F1B2-6E9C-44FD-BDEE-8846F3DE458C}" type="pres">
      <dgm:prSet presAssocID="{0EF41495-350C-4CF5-B894-06164E3A2420}" presName="parentText" presStyleLbl="alignNode1" presStyleIdx="5" presStyleCnt="7">
        <dgm:presLayoutVars>
          <dgm:chMax val="1"/>
          <dgm:bulletEnabled/>
        </dgm:presLayoutVars>
      </dgm:prSet>
      <dgm:spPr/>
    </dgm:pt>
    <dgm:pt modelId="{52120F14-4212-4422-8D91-108983863D5F}" type="pres">
      <dgm:prSet presAssocID="{0EF41495-350C-4CF5-B894-06164E3A2420}" presName="descendantText" presStyleLbl="alignAccFollowNode1" presStyleIdx="5" presStyleCnt="7">
        <dgm:presLayoutVars>
          <dgm:bulletEnabled/>
        </dgm:presLayoutVars>
      </dgm:prSet>
      <dgm:spPr/>
    </dgm:pt>
    <dgm:pt modelId="{71773A09-AF72-4741-A1E9-892185FC6F94}" type="pres">
      <dgm:prSet presAssocID="{53C3F4E3-1EB6-4DCB-9577-B3A666B61FE0}" presName="sp" presStyleCnt="0"/>
      <dgm:spPr/>
    </dgm:pt>
    <dgm:pt modelId="{B23190B4-28AC-4096-AD2A-DE45FF22DF5D}" type="pres">
      <dgm:prSet presAssocID="{68A95661-4D99-4450-AC99-9B6FA5F6B94B}" presName="linNode" presStyleCnt="0"/>
      <dgm:spPr/>
    </dgm:pt>
    <dgm:pt modelId="{556388F1-D7DC-42F4-9BCD-131F5076DBFF}" type="pres">
      <dgm:prSet presAssocID="{68A95661-4D99-4450-AC99-9B6FA5F6B94B}" presName="parentText" presStyleLbl="alignNode1" presStyleIdx="6" presStyleCnt="7">
        <dgm:presLayoutVars>
          <dgm:chMax val="1"/>
          <dgm:bulletEnabled/>
        </dgm:presLayoutVars>
      </dgm:prSet>
      <dgm:spPr/>
    </dgm:pt>
    <dgm:pt modelId="{70E289DA-3CAE-4889-AD91-6DC98A0A4AF0}" type="pres">
      <dgm:prSet presAssocID="{68A95661-4D99-4450-AC99-9B6FA5F6B94B}" presName="descendantText" presStyleLbl="alignAccFollowNode1" presStyleIdx="6" presStyleCnt="7">
        <dgm:presLayoutVars>
          <dgm:bulletEnabled/>
        </dgm:presLayoutVars>
      </dgm:prSet>
      <dgm:spPr/>
    </dgm:pt>
  </dgm:ptLst>
  <dgm:cxnLst>
    <dgm:cxn modelId="{BAD2180E-303B-408E-8368-3E0BD6C7FF2F}" type="presOf" srcId="{0EF41495-350C-4CF5-B894-06164E3A2420}" destId="{63C6F1B2-6E9C-44FD-BDEE-8846F3DE458C}" srcOrd="0" destOrd="0" presId="urn:microsoft.com/office/officeart/2016/7/layout/VerticalSolidActionList"/>
    <dgm:cxn modelId="{D05EF80E-B855-4372-B2FC-9ABFF484D9FD}" srcId="{88A01DB5-C682-4B7A-8566-824FF9542E4D}" destId="{0EDF1F48-8560-40FD-B48D-2D78416B3828}" srcOrd="0" destOrd="0" parTransId="{EACEAC75-8FB7-4D78-892C-55682E2FB8EA}" sibTransId="{582B9190-5358-4372-A11B-0AEC58F5A3EE}"/>
    <dgm:cxn modelId="{8D152D11-51C4-44E2-9BC0-885C4C712068}" srcId="{BB2AAF44-0EA0-4296-9228-97AFD2182B65}" destId="{CB472059-FDA8-49D6-989A-EBE859A15170}" srcOrd="0" destOrd="0" parTransId="{EAAC1FE5-77E0-4ABB-BFDC-40C7CEA47C0E}" sibTransId="{75ED1148-B552-4BB8-9122-1983FEADE2A5}"/>
    <dgm:cxn modelId="{9792B13F-56C7-4015-8345-0439BA714BE4}" type="presOf" srcId="{88A01DB5-C682-4B7A-8566-824FF9542E4D}" destId="{4B4DEFCF-6336-4BA7-9648-2DEB594979B0}" srcOrd="0" destOrd="0" presId="urn:microsoft.com/office/officeart/2016/7/layout/VerticalSolidActionList"/>
    <dgm:cxn modelId="{6809FD3F-BF43-49F0-A4A6-3A9430E5186E}" srcId="{BB2AAF44-0EA0-4296-9228-97AFD2182B65}" destId="{0DD5BDFB-620F-4CE4-9AB5-3EA886EF1124}" srcOrd="3" destOrd="0" parTransId="{4C91ADE3-DC30-42F1-AB35-F3CA3AA2A7C3}" sibTransId="{1A7B11FC-E284-4E22-A172-8A9D34D11A97}"/>
    <dgm:cxn modelId="{9CA4515B-731C-4D77-8BBD-2B2DD3DC8361}" type="presOf" srcId="{10082BD1-24F2-4225-9836-D74F8371F941}" destId="{CF9C566B-1DB6-4116-8E41-39DBBFB53EAB}" srcOrd="0" destOrd="0" presId="urn:microsoft.com/office/officeart/2016/7/layout/VerticalSolidActionList"/>
    <dgm:cxn modelId="{BCFA7764-E4CF-43CC-A4AA-8688AEA08623}" srcId="{BB2AAF44-0EA0-4296-9228-97AFD2182B65}" destId="{88A01DB5-C682-4B7A-8566-824FF9542E4D}" srcOrd="4" destOrd="0" parTransId="{F06BD5D5-AC82-4357-8578-8B5BB4D62DC3}" sibTransId="{AA2AE8AE-77C9-4A96-9E8F-D2E2106F0C51}"/>
    <dgm:cxn modelId="{C952AF68-A442-4B0B-B6F9-EC089C52BA31}" type="presOf" srcId="{BB2AAF44-0EA0-4296-9228-97AFD2182B65}" destId="{00C28EC8-D3F2-42E4-93CD-50AE09B5529F}" srcOrd="0" destOrd="0" presId="urn:microsoft.com/office/officeart/2016/7/layout/VerticalSolidActionList"/>
    <dgm:cxn modelId="{CDC3A04F-CABD-4D0C-A607-A77D03064436}" type="presOf" srcId="{68A95661-4D99-4450-AC99-9B6FA5F6B94B}" destId="{556388F1-D7DC-42F4-9BCD-131F5076DBFF}" srcOrd="0" destOrd="0" presId="urn:microsoft.com/office/officeart/2016/7/layout/VerticalSolidActionList"/>
    <dgm:cxn modelId="{72853453-B6FB-43B1-B2BF-5C344A06EDFF}" type="presOf" srcId="{0EDF1F48-8560-40FD-B48D-2D78416B3828}" destId="{A3DE1159-A8F9-4514-9487-CF103644968D}" srcOrd="0" destOrd="0" presId="urn:microsoft.com/office/officeart/2016/7/layout/VerticalSolidActionList"/>
    <dgm:cxn modelId="{F2C95153-E5BA-4009-8CDF-B60C7ACA9272}" srcId="{BB2AAF44-0EA0-4296-9228-97AFD2182B65}" destId="{68A95661-4D99-4450-AC99-9B6FA5F6B94B}" srcOrd="6" destOrd="0" parTransId="{9F120728-1F50-4214-AE87-F8C00738390B}" sibTransId="{60F3852F-524C-447D-8927-403B6736579D}"/>
    <dgm:cxn modelId="{35DF8273-BC8A-49EC-93FE-BDB28255A0F3}" type="presOf" srcId="{14890959-6A46-4F6B-8EA2-B462DABD49AF}" destId="{28F054A6-A562-44D8-AFCA-584044BF08BA}" srcOrd="0" destOrd="0" presId="urn:microsoft.com/office/officeart/2016/7/layout/VerticalSolidActionList"/>
    <dgm:cxn modelId="{86BF3577-141D-496E-9665-677ABAD0E874}" type="presOf" srcId="{8861C8C3-FB64-4FFB-B3DB-F47B06FC504D}" destId="{EA5A67F9-4F56-4927-B90B-656B91517EB8}" srcOrd="0" destOrd="0" presId="urn:microsoft.com/office/officeart/2016/7/layout/VerticalSolidActionList"/>
    <dgm:cxn modelId="{00225377-6D9D-4631-9E85-02A3E20E2FE1}" srcId="{BB2AAF44-0EA0-4296-9228-97AFD2182B65}" destId="{8861C8C3-FB64-4FFB-B3DB-F47B06FC504D}" srcOrd="1" destOrd="0" parTransId="{B593E520-6132-482F-940D-C60C057858A4}" sibTransId="{078052A9-B2C9-403C-B2B1-541B5A38D07E}"/>
    <dgm:cxn modelId="{8A4B2382-4D4A-4EFA-9358-CB3C03B70DAB}" type="presOf" srcId="{EAD1CB88-2B10-4FCA-BDE7-B3905DABF72D}" destId="{8B49A0B1-0CE0-4C5A-9931-2039BABBBF59}" srcOrd="0" destOrd="0" presId="urn:microsoft.com/office/officeart/2016/7/layout/VerticalSolidActionList"/>
    <dgm:cxn modelId="{289B2F88-DE09-4E45-827E-2C9B92BDDA07}" srcId="{BB2AAF44-0EA0-4296-9228-97AFD2182B65}" destId="{0EF41495-350C-4CF5-B894-06164E3A2420}" srcOrd="5" destOrd="0" parTransId="{4A0835D8-B0B3-4EDE-B637-17EC7575E163}" sibTransId="{53C3F4E3-1EB6-4DCB-9577-B3A666B61FE0}"/>
    <dgm:cxn modelId="{31740791-2395-40B9-BBF7-2C267C57F541}" srcId="{0EF41495-350C-4CF5-B894-06164E3A2420}" destId="{75F27068-5118-4921-B74F-96547F57BF58}" srcOrd="0" destOrd="0" parTransId="{BCBF9C12-879F-4316-A242-D31612D1BBE4}" sibTransId="{95B80F02-E694-4042-B20B-361F88250152}"/>
    <dgm:cxn modelId="{98D0A198-3259-4773-8D88-E9A8E1106922}" srcId="{68A95661-4D99-4450-AC99-9B6FA5F6B94B}" destId="{76CCE4CD-73AF-4B93-A9FF-EB7696037A29}" srcOrd="0" destOrd="0" parTransId="{72700986-CB97-465F-AE3C-D1E63319B99D}" sibTransId="{B891E4F8-3C80-4540-9D6D-FC793C0336D0}"/>
    <dgm:cxn modelId="{99B9679F-DEEE-41A8-86F8-7806ED750579}" type="presOf" srcId="{75F27068-5118-4921-B74F-96547F57BF58}" destId="{52120F14-4212-4422-8D91-108983863D5F}" srcOrd="0" destOrd="0" presId="urn:microsoft.com/office/officeart/2016/7/layout/VerticalSolidActionList"/>
    <dgm:cxn modelId="{9D06B7A6-73AC-4130-AAA6-3CB33FC35784}" srcId="{CB472059-FDA8-49D6-989A-EBE859A15170}" destId="{EAD1CB88-2B10-4FCA-BDE7-B3905DABF72D}" srcOrd="0" destOrd="0" parTransId="{E2F02C12-CB60-4F94-AF58-4ACD3D105E6A}" sibTransId="{14543383-CB31-4270-BA4B-22A43553AA79}"/>
    <dgm:cxn modelId="{A7F039C5-00E6-491B-A2D3-EB8A852BD7B6}" type="presOf" srcId="{2AA1E2DC-8DAC-4D2B-BE08-BDFC73323C2C}" destId="{A9F8EE4E-A334-4E05-92DC-8995D150E3D3}" srcOrd="0" destOrd="0" presId="urn:microsoft.com/office/officeart/2016/7/layout/VerticalSolidActionList"/>
    <dgm:cxn modelId="{49BE02D4-B94C-47C6-BC7A-21411C0B3BD8}" type="presOf" srcId="{8E56EA67-6D76-4112-996E-0E3F7882E8B6}" destId="{791A1B17-7E9A-4844-941E-43D27D78B089}" srcOrd="0" destOrd="0" presId="urn:microsoft.com/office/officeart/2016/7/layout/VerticalSolidActionList"/>
    <dgm:cxn modelId="{CE8772D6-EF68-475F-9FE8-01BF95045904}" type="presOf" srcId="{76CCE4CD-73AF-4B93-A9FF-EB7696037A29}" destId="{70E289DA-3CAE-4889-AD91-6DC98A0A4AF0}" srcOrd="0" destOrd="0" presId="urn:microsoft.com/office/officeart/2016/7/layout/VerticalSolidActionList"/>
    <dgm:cxn modelId="{FEB624DC-A322-4BA4-BDCC-1AF46B2743A4}" srcId="{8861C8C3-FB64-4FFB-B3DB-F47B06FC504D}" destId="{14890959-6A46-4F6B-8EA2-B462DABD49AF}" srcOrd="0" destOrd="0" parTransId="{2413BAE0-D81E-4658-A395-CB2487EE40EF}" sibTransId="{C815FFA2-52FB-49C3-9185-1BFD04977892}"/>
    <dgm:cxn modelId="{B004C4E9-6DDE-4A03-A246-30B555AF63DE}" srcId="{8E56EA67-6D76-4112-996E-0E3F7882E8B6}" destId="{2AA1E2DC-8DAC-4D2B-BE08-BDFC73323C2C}" srcOrd="0" destOrd="0" parTransId="{622CB9DB-C001-407F-B12D-85DF152807C1}" sibTransId="{78CF73CF-5BF5-496E-A98E-D5C952A53EC6}"/>
    <dgm:cxn modelId="{E2CFBCEC-648F-46D3-BE5D-0CDBDC8AE5B3}" type="presOf" srcId="{0DD5BDFB-620F-4CE4-9AB5-3EA886EF1124}" destId="{25404616-BDC4-4369-ACD3-1A3F1F3C5DF2}" srcOrd="0" destOrd="0" presId="urn:microsoft.com/office/officeart/2016/7/layout/VerticalSolidActionList"/>
    <dgm:cxn modelId="{635AF4F3-BDF9-4CCC-8281-9DD7865B7F7F}" type="presOf" srcId="{CB472059-FDA8-49D6-989A-EBE859A15170}" destId="{A541F599-9231-4BF0-B300-E7C99E799EB8}" srcOrd="0" destOrd="0" presId="urn:microsoft.com/office/officeart/2016/7/layout/VerticalSolidActionList"/>
    <dgm:cxn modelId="{DC60CAF5-690C-4D58-A4E3-3FEAEEF19564}" srcId="{BB2AAF44-0EA0-4296-9228-97AFD2182B65}" destId="{8E56EA67-6D76-4112-996E-0E3F7882E8B6}" srcOrd="2" destOrd="0" parTransId="{49276FCF-1B67-4073-A83B-C59050275603}" sibTransId="{38772727-3EF6-4F4F-B0CA-5582D817EAE3}"/>
    <dgm:cxn modelId="{D35259FA-2D05-4ECE-8F0B-1A78A0A96D55}" srcId="{0DD5BDFB-620F-4CE4-9AB5-3EA886EF1124}" destId="{10082BD1-24F2-4225-9836-D74F8371F941}" srcOrd="0" destOrd="0" parTransId="{FC4BCCB1-72F2-41A1-80D3-66F404653C2B}" sibTransId="{D43D2DDC-C3DA-44B4-BD7E-ECEBF16E7AA9}"/>
    <dgm:cxn modelId="{33B0F05D-F043-40B7-ACA3-D0D74B87EF4D}" type="presParOf" srcId="{00C28EC8-D3F2-42E4-93CD-50AE09B5529F}" destId="{299FABD4-1791-4946-BC64-E0422A75428B}" srcOrd="0" destOrd="0" presId="urn:microsoft.com/office/officeart/2016/7/layout/VerticalSolidActionList"/>
    <dgm:cxn modelId="{42AE2B2D-29DF-4A78-A19E-EBDAD903AD19}" type="presParOf" srcId="{299FABD4-1791-4946-BC64-E0422A75428B}" destId="{A541F599-9231-4BF0-B300-E7C99E799EB8}" srcOrd="0" destOrd="0" presId="urn:microsoft.com/office/officeart/2016/7/layout/VerticalSolidActionList"/>
    <dgm:cxn modelId="{AA8C9F12-4EFE-46B1-A8C4-22F804FB999C}" type="presParOf" srcId="{299FABD4-1791-4946-BC64-E0422A75428B}" destId="{8B49A0B1-0CE0-4C5A-9931-2039BABBBF59}" srcOrd="1" destOrd="0" presId="urn:microsoft.com/office/officeart/2016/7/layout/VerticalSolidActionList"/>
    <dgm:cxn modelId="{E8E22DAC-A783-42CC-B3A2-78B2FE27F0F4}" type="presParOf" srcId="{00C28EC8-D3F2-42E4-93CD-50AE09B5529F}" destId="{CD2BB37F-249E-4856-9886-DA917019E01E}" srcOrd="1" destOrd="0" presId="urn:microsoft.com/office/officeart/2016/7/layout/VerticalSolidActionList"/>
    <dgm:cxn modelId="{D5DCE165-C51A-41F9-B7AD-E76519883D8F}" type="presParOf" srcId="{00C28EC8-D3F2-42E4-93CD-50AE09B5529F}" destId="{31B27112-0617-4CEF-BC62-628516780626}" srcOrd="2" destOrd="0" presId="urn:microsoft.com/office/officeart/2016/7/layout/VerticalSolidActionList"/>
    <dgm:cxn modelId="{5841A4E9-7B6E-43B1-B816-81CFE7D499BD}" type="presParOf" srcId="{31B27112-0617-4CEF-BC62-628516780626}" destId="{EA5A67F9-4F56-4927-B90B-656B91517EB8}" srcOrd="0" destOrd="0" presId="urn:microsoft.com/office/officeart/2016/7/layout/VerticalSolidActionList"/>
    <dgm:cxn modelId="{AD02AFA6-FA8D-4D34-AD4F-A239A8D66102}" type="presParOf" srcId="{31B27112-0617-4CEF-BC62-628516780626}" destId="{28F054A6-A562-44D8-AFCA-584044BF08BA}" srcOrd="1" destOrd="0" presId="urn:microsoft.com/office/officeart/2016/7/layout/VerticalSolidActionList"/>
    <dgm:cxn modelId="{47333D4D-946A-40B2-BEC6-9D8A5A7C6284}" type="presParOf" srcId="{00C28EC8-D3F2-42E4-93CD-50AE09B5529F}" destId="{9334EC2E-EAE2-44F2-87BD-25C187ED1263}" srcOrd="3" destOrd="0" presId="urn:microsoft.com/office/officeart/2016/7/layout/VerticalSolidActionList"/>
    <dgm:cxn modelId="{A5444E13-5A18-4D2C-89ED-BC34B99A95CF}" type="presParOf" srcId="{00C28EC8-D3F2-42E4-93CD-50AE09B5529F}" destId="{B496BD65-8A28-4CB7-9B06-EF254DF7EBB7}" srcOrd="4" destOrd="0" presId="urn:microsoft.com/office/officeart/2016/7/layout/VerticalSolidActionList"/>
    <dgm:cxn modelId="{E9493006-96B0-4B4F-803D-EE95FAE7F200}" type="presParOf" srcId="{B496BD65-8A28-4CB7-9B06-EF254DF7EBB7}" destId="{791A1B17-7E9A-4844-941E-43D27D78B089}" srcOrd="0" destOrd="0" presId="urn:microsoft.com/office/officeart/2016/7/layout/VerticalSolidActionList"/>
    <dgm:cxn modelId="{F4223D7B-20CA-41EF-992E-617DDF1C526B}" type="presParOf" srcId="{B496BD65-8A28-4CB7-9B06-EF254DF7EBB7}" destId="{A9F8EE4E-A334-4E05-92DC-8995D150E3D3}" srcOrd="1" destOrd="0" presId="urn:microsoft.com/office/officeart/2016/7/layout/VerticalSolidActionList"/>
    <dgm:cxn modelId="{1C17FEF4-E7A9-4B65-BBD3-231B16FACC4F}" type="presParOf" srcId="{00C28EC8-D3F2-42E4-93CD-50AE09B5529F}" destId="{C5C8162B-C80B-4C43-8A24-2A89208DF725}" srcOrd="5" destOrd="0" presId="urn:microsoft.com/office/officeart/2016/7/layout/VerticalSolidActionList"/>
    <dgm:cxn modelId="{D4838545-80AE-4506-AFED-A25D8969DBDA}" type="presParOf" srcId="{00C28EC8-D3F2-42E4-93CD-50AE09B5529F}" destId="{29672000-2018-4EAF-92FE-EB8B08DBB34D}" srcOrd="6" destOrd="0" presId="urn:microsoft.com/office/officeart/2016/7/layout/VerticalSolidActionList"/>
    <dgm:cxn modelId="{475DC52E-AEE5-469E-89C8-BA6A9EB974BD}" type="presParOf" srcId="{29672000-2018-4EAF-92FE-EB8B08DBB34D}" destId="{25404616-BDC4-4369-ACD3-1A3F1F3C5DF2}" srcOrd="0" destOrd="0" presId="urn:microsoft.com/office/officeart/2016/7/layout/VerticalSolidActionList"/>
    <dgm:cxn modelId="{3911A37C-624D-4E63-BAF7-67C2354AC108}" type="presParOf" srcId="{29672000-2018-4EAF-92FE-EB8B08DBB34D}" destId="{CF9C566B-1DB6-4116-8E41-39DBBFB53EAB}" srcOrd="1" destOrd="0" presId="urn:microsoft.com/office/officeart/2016/7/layout/VerticalSolidActionList"/>
    <dgm:cxn modelId="{6C2C8313-97AD-4231-922C-3028EF5BB5F4}" type="presParOf" srcId="{00C28EC8-D3F2-42E4-93CD-50AE09B5529F}" destId="{4EBA9B07-912A-4053-BC47-6689DE11A1D3}" srcOrd="7" destOrd="0" presId="urn:microsoft.com/office/officeart/2016/7/layout/VerticalSolidActionList"/>
    <dgm:cxn modelId="{FE7D6A02-B482-42AC-A278-876FBABE972E}" type="presParOf" srcId="{00C28EC8-D3F2-42E4-93CD-50AE09B5529F}" destId="{A77C7A5A-2BC7-42E9-9F26-0DAC2DF34912}" srcOrd="8" destOrd="0" presId="urn:microsoft.com/office/officeart/2016/7/layout/VerticalSolidActionList"/>
    <dgm:cxn modelId="{34A52B7F-B688-4787-8FDC-2BBFAD14E59D}" type="presParOf" srcId="{A77C7A5A-2BC7-42E9-9F26-0DAC2DF34912}" destId="{4B4DEFCF-6336-4BA7-9648-2DEB594979B0}" srcOrd="0" destOrd="0" presId="urn:microsoft.com/office/officeart/2016/7/layout/VerticalSolidActionList"/>
    <dgm:cxn modelId="{7B5E9116-223A-4462-820B-3DDD850DEA85}" type="presParOf" srcId="{A77C7A5A-2BC7-42E9-9F26-0DAC2DF34912}" destId="{A3DE1159-A8F9-4514-9487-CF103644968D}" srcOrd="1" destOrd="0" presId="urn:microsoft.com/office/officeart/2016/7/layout/VerticalSolidActionList"/>
    <dgm:cxn modelId="{C7A0E8D3-BE02-431A-9499-052B1F9BB519}" type="presParOf" srcId="{00C28EC8-D3F2-42E4-93CD-50AE09B5529F}" destId="{9020F4FF-0877-4843-A4EB-1F003247D87C}" srcOrd="9" destOrd="0" presId="urn:microsoft.com/office/officeart/2016/7/layout/VerticalSolidActionList"/>
    <dgm:cxn modelId="{DD0A3FE6-413F-4B6B-B82F-160846820232}" type="presParOf" srcId="{00C28EC8-D3F2-42E4-93CD-50AE09B5529F}" destId="{F699B53F-A245-4A65-B482-2F7F229BEA71}" srcOrd="10" destOrd="0" presId="urn:microsoft.com/office/officeart/2016/7/layout/VerticalSolidActionList"/>
    <dgm:cxn modelId="{07ACDB1D-A35D-43D9-840E-3F2B924FC0DB}" type="presParOf" srcId="{F699B53F-A245-4A65-B482-2F7F229BEA71}" destId="{63C6F1B2-6E9C-44FD-BDEE-8846F3DE458C}" srcOrd="0" destOrd="0" presId="urn:microsoft.com/office/officeart/2016/7/layout/VerticalSolidActionList"/>
    <dgm:cxn modelId="{50D44E5C-4592-49A5-B264-5E56D01A22E4}" type="presParOf" srcId="{F699B53F-A245-4A65-B482-2F7F229BEA71}" destId="{52120F14-4212-4422-8D91-108983863D5F}" srcOrd="1" destOrd="0" presId="urn:microsoft.com/office/officeart/2016/7/layout/VerticalSolidActionList"/>
    <dgm:cxn modelId="{D3B005C4-12A7-418E-B716-4CD8F687EA3A}" type="presParOf" srcId="{00C28EC8-D3F2-42E4-93CD-50AE09B5529F}" destId="{71773A09-AF72-4741-A1E9-892185FC6F94}" srcOrd="11" destOrd="0" presId="urn:microsoft.com/office/officeart/2016/7/layout/VerticalSolidActionList"/>
    <dgm:cxn modelId="{A8127CB0-8980-41DE-9640-B752EAB21114}" type="presParOf" srcId="{00C28EC8-D3F2-42E4-93CD-50AE09B5529F}" destId="{B23190B4-28AC-4096-AD2A-DE45FF22DF5D}" srcOrd="12" destOrd="0" presId="urn:microsoft.com/office/officeart/2016/7/layout/VerticalSolidActionList"/>
    <dgm:cxn modelId="{9A750A49-296E-420E-AB50-83CE1A7D32F6}" type="presParOf" srcId="{B23190B4-28AC-4096-AD2A-DE45FF22DF5D}" destId="{556388F1-D7DC-42F4-9BCD-131F5076DBFF}" srcOrd="0" destOrd="0" presId="urn:microsoft.com/office/officeart/2016/7/layout/VerticalSolidActionList"/>
    <dgm:cxn modelId="{A7DF0CF0-0E5F-4A9A-9994-97AF32A72D9E}" type="presParOf" srcId="{B23190B4-28AC-4096-AD2A-DE45FF22DF5D}" destId="{70E289DA-3CAE-4889-AD91-6DC98A0A4AF0}"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1E269C-FBDD-488E-A09C-1AC6F446B039}"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6491469D-036B-46DC-A511-BF3E9ADD56DD}">
      <dgm:prSet/>
      <dgm:spPr/>
      <dgm:t>
        <a:bodyPr/>
        <a:lstStyle/>
        <a:p>
          <a:r>
            <a:rPr lang="fr-FR" dirty="0"/>
            <a:t>go/house</a:t>
          </a:r>
          <a:endParaRPr lang="en-US" dirty="0"/>
        </a:p>
      </dgm:t>
    </dgm:pt>
    <dgm:pt modelId="{46500E4B-ED0E-47B9-8A35-BE7485364B7E}" type="parTrans" cxnId="{F27D72F1-7C39-4DE0-A822-AA8B01D93600}">
      <dgm:prSet/>
      <dgm:spPr/>
      <dgm:t>
        <a:bodyPr/>
        <a:lstStyle/>
        <a:p>
          <a:endParaRPr lang="en-US"/>
        </a:p>
      </dgm:t>
    </dgm:pt>
    <dgm:pt modelId="{ACCF17F6-3E81-4468-B6FE-29776B54DE09}" type="sibTrans" cxnId="{F27D72F1-7C39-4DE0-A822-AA8B01D93600}">
      <dgm:prSet/>
      <dgm:spPr/>
      <dgm:t>
        <a:bodyPr/>
        <a:lstStyle/>
        <a:p>
          <a:endParaRPr lang="en-US"/>
        </a:p>
      </dgm:t>
    </dgm:pt>
    <dgm:pt modelId="{7CB6055E-C3C7-467C-8169-A366C7491BA5}">
      <dgm:prSet/>
      <dgm:spPr/>
      <dgm:t>
        <a:bodyPr/>
        <a:lstStyle/>
        <a:p>
          <a:r>
            <a:rPr lang="en-US" dirty="0"/>
            <a:t>Jenkins</a:t>
          </a:r>
        </a:p>
      </dgm:t>
    </dgm:pt>
    <dgm:pt modelId="{DB9C4474-8735-480C-92AE-D2417A68C5BB}" type="parTrans" cxnId="{34F1029E-01E5-4892-88AA-3D008427654A}">
      <dgm:prSet/>
      <dgm:spPr/>
      <dgm:t>
        <a:bodyPr/>
        <a:lstStyle/>
        <a:p>
          <a:endParaRPr lang="en-US"/>
        </a:p>
      </dgm:t>
    </dgm:pt>
    <dgm:pt modelId="{9BAA934F-B3D9-44FE-B5CF-A41E30A8B44A}" type="sibTrans" cxnId="{34F1029E-01E5-4892-88AA-3D008427654A}">
      <dgm:prSet/>
      <dgm:spPr/>
      <dgm:t>
        <a:bodyPr/>
        <a:lstStyle/>
        <a:p>
          <a:endParaRPr lang="en-US"/>
        </a:p>
      </dgm:t>
    </dgm:pt>
    <dgm:pt modelId="{32E8D93C-11D6-4CC2-9AA3-4C9870E0A2CA}">
      <dgm:prSet/>
      <dgm:spPr/>
      <dgm:t>
        <a:bodyPr/>
        <a:lstStyle/>
        <a:p>
          <a:r>
            <a:rPr lang="fr-FR" dirty="0"/>
            <a:t>Bundle Analyzer</a:t>
          </a:r>
          <a:endParaRPr lang="en-US" dirty="0"/>
        </a:p>
      </dgm:t>
    </dgm:pt>
    <dgm:pt modelId="{9ADE1B2C-A43F-4D8E-940E-AE63A2478FD3}" type="parTrans" cxnId="{A67B24B6-1857-46F9-9D43-8B90335A0E72}">
      <dgm:prSet/>
      <dgm:spPr/>
      <dgm:t>
        <a:bodyPr/>
        <a:lstStyle/>
        <a:p>
          <a:endParaRPr lang="en-US"/>
        </a:p>
      </dgm:t>
    </dgm:pt>
    <dgm:pt modelId="{BD9BB424-986D-46B8-BB3E-D4C598B49232}" type="sibTrans" cxnId="{A67B24B6-1857-46F9-9D43-8B90335A0E72}">
      <dgm:prSet/>
      <dgm:spPr/>
      <dgm:t>
        <a:bodyPr/>
        <a:lstStyle/>
        <a:p>
          <a:endParaRPr lang="en-US"/>
        </a:p>
      </dgm:t>
    </dgm:pt>
    <dgm:pt modelId="{CF5B79D3-6962-4323-888F-0E2DB8B30AC9}">
      <dgm:prSet/>
      <dgm:spPr/>
      <dgm:t>
        <a:bodyPr/>
        <a:lstStyle/>
        <a:p>
          <a:r>
            <a:rPr lang="en-US" noProof="0" dirty="0"/>
            <a:t>DevTools (Chrome, React &amp; Redux)</a:t>
          </a:r>
        </a:p>
      </dgm:t>
    </dgm:pt>
    <dgm:pt modelId="{918DA70A-0005-4D44-BD52-D77825C88871}" type="parTrans" cxnId="{7CFB2343-C5CD-4287-8356-958CD0FEED55}">
      <dgm:prSet/>
      <dgm:spPr/>
      <dgm:t>
        <a:bodyPr/>
        <a:lstStyle/>
        <a:p>
          <a:endParaRPr lang="en-US"/>
        </a:p>
      </dgm:t>
    </dgm:pt>
    <dgm:pt modelId="{C380B23C-F0E2-41C4-B38B-9C34E361F7F2}" type="sibTrans" cxnId="{7CFB2343-C5CD-4287-8356-958CD0FEED55}">
      <dgm:prSet/>
      <dgm:spPr/>
      <dgm:t>
        <a:bodyPr/>
        <a:lstStyle/>
        <a:p>
          <a:endParaRPr lang="en-US"/>
        </a:p>
      </dgm:t>
    </dgm:pt>
    <dgm:pt modelId="{BCA06E08-AAD4-4CFC-BF15-DCC9D547DAE9}" type="pres">
      <dgm:prSet presAssocID="{001E269C-FBDD-488E-A09C-1AC6F446B039}" presName="linear" presStyleCnt="0">
        <dgm:presLayoutVars>
          <dgm:dir/>
          <dgm:animLvl val="lvl"/>
          <dgm:resizeHandles val="exact"/>
        </dgm:presLayoutVars>
      </dgm:prSet>
      <dgm:spPr/>
    </dgm:pt>
    <dgm:pt modelId="{CBBECB77-3793-4D5F-8843-BDE06A6B3F57}" type="pres">
      <dgm:prSet presAssocID="{32E8D93C-11D6-4CC2-9AA3-4C9870E0A2CA}" presName="parentLin" presStyleCnt="0"/>
      <dgm:spPr/>
    </dgm:pt>
    <dgm:pt modelId="{9898429B-3C9F-411C-AF41-117C79BD46FF}" type="pres">
      <dgm:prSet presAssocID="{32E8D93C-11D6-4CC2-9AA3-4C9870E0A2CA}" presName="parentLeftMargin" presStyleLbl="node1" presStyleIdx="0" presStyleCnt="4"/>
      <dgm:spPr/>
    </dgm:pt>
    <dgm:pt modelId="{C1229616-723A-47F5-82B6-49D0819636A9}" type="pres">
      <dgm:prSet presAssocID="{32E8D93C-11D6-4CC2-9AA3-4C9870E0A2CA}" presName="parentText" presStyleLbl="node1" presStyleIdx="0" presStyleCnt="4">
        <dgm:presLayoutVars>
          <dgm:chMax val="0"/>
          <dgm:bulletEnabled val="1"/>
        </dgm:presLayoutVars>
      </dgm:prSet>
      <dgm:spPr/>
    </dgm:pt>
    <dgm:pt modelId="{8271E643-08E2-4C8A-8E5E-B7DD76D693E2}" type="pres">
      <dgm:prSet presAssocID="{32E8D93C-11D6-4CC2-9AA3-4C9870E0A2CA}" presName="negativeSpace" presStyleCnt="0"/>
      <dgm:spPr/>
    </dgm:pt>
    <dgm:pt modelId="{C8EE23B7-BBF5-496A-8CA2-CE445440407F}" type="pres">
      <dgm:prSet presAssocID="{32E8D93C-11D6-4CC2-9AA3-4C9870E0A2CA}" presName="childText" presStyleLbl="conFgAcc1" presStyleIdx="0" presStyleCnt="4">
        <dgm:presLayoutVars>
          <dgm:bulletEnabled val="1"/>
        </dgm:presLayoutVars>
      </dgm:prSet>
      <dgm:spPr/>
    </dgm:pt>
    <dgm:pt modelId="{CAE18E45-CA74-4BCD-85D3-A9F9755D7B52}" type="pres">
      <dgm:prSet presAssocID="{BD9BB424-986D-46B8-BB3E-D4C598B49232}" presName="spaceBetweenRectangles" presStyleCnt="0"/>
      <dgm:spPr/>
    </dgm:pt>
    <dgm:pt modelId="{29F98AE5-EEE9-4185-B03F-E4531FB70C65}" type="pres">
      <dgm:prSet presAssocID="{CF5B79D3-6962-4323-888F-0E2DB8B30AC9}" presName="parentLin" presStyleCnt="0"/>
      <dgm:spPr/>
    </dgm:pt>
    <dgm:pt modelId="{58E9F096-C15F-429D-A1B4-BA25CE2E51D7}" type="pres">
      <dgm:prSet presAssocID="{CF5B79D3-6962-4323-888F-0E2DB8B30AC9}" presName="parentLeftMargin" presStyleLbl="node1" presStyleIdx="0" presStyleCnt="4"/>
      <dgm:spPr/>
    </dgm:pt>
    <dgm:pt modelId="{2BE53794-DB05-4108-A4A4-0BD2335590F7}" type="pres">
      <dgm:prSet presAssocID="{CF5B79D3-6962-4323-888F-0E2DB8B30AC9}" presName="parentText" presStyleLbl="node1" presStyleIdx="1" presStyleCnt="4">
        <dgm:presLayoutVars>
          <dgm:chMax val="0"/>
          <dgm:bulletEnabled val="1"/>
        </dgm:presLayoutVars>
      </dgm:prSet>
      <dgm:spPr/>
    </dgm:pt>
    <dgm:pt modelId="{DD1C2FB0-A613-4253-BDE6-092B723CAA7A}" type="pres">
      <dgm:prSet presAssocID="{CF5B79D3-6962-4323-888F-0E2DB8B30AC9}" presName="negativeSpace" presStyleCnt="0"/>
      <dgm:spPr/>
    </dgm:pt>
    <dgm:pt modelId="{9D001B28-C9CD-428E-8877-72BE718909BC}" type="pres">
      <dgm:prSet presAssocID="{CF5B79D3-6962-4323-888F-0E2DB8B30AC9}" presName="childText" presStyleLbl="conFgAcc1" presStyleIdx="1" presStyleCnt="4">
        <dgm:presLayoutVars>
          <dgm:bulletEnabled val="1"/>
        </dgm:presLayoutVars>
      </dgm:prSet>
      <dgm:spPr/>
    </dgm:pt>
    <dgm:pt modelId="{ABF55A44-4D6C-4743-8970-F7F11CF832A2}" type="pres">
      <dgm:prSet presAssocID="{C380B23C-F0E2-41C4-B38B-9C34E361F7F2}" presName="spaceBetweenRectangles" presStyleCnt="0"/>
      <dgm:spPr/>
    </dgm:pt>
    <dgm:pt modelId="{1634E233-0D9E-4981-94B2-2681CCA59D1F}" type="pres">
      <dgm:prSet presAssocID="{6491469D-036B-46DC-A511-BF3E9ADD56DD}" presName="parentLin" presStyleCnt="0"/>
      <dgm:spPr/>
    </dgm:pt>
    <dgm:pt modelId="{8FEB3778-6983-4EEF-9AD7-058ADBE28F2A}" type="pres">
      <dgm:prSet presAssocID="{6491469D-036B-46DC-A511-BF3E9ADD56DD}" presName="parentLeftMargin" presStyleLbl="node1" presStyleIdx="1" presStyleCnt="4"/>
      <dgm:spPr/>
    </dgm:pt>
    <dgm:pt modelId="{10563A66-7088-4F9A-85E8-6DA46E577749}" type="pres">
      <dgm:prSet presAssocID="{6491469D-036B-46DC-A511-BF3E9ADD56DD}" presName="parentText" presStyleLbl="node1" presStyleIdx="2" presStyleCnt="4">
        <dgm:presLayoutVars>
          <dgm:chMax val="0"/>
          <dgm:bulletEnabled val="1"/>
        </dgm:presLayoutVars>
      </dgm:prSet>
      <dgm:spPr/>
    </dgm:pt>
    <dgm:pt modelId="{16BB348A-63FE-4E12-95F0-48F8F177CF1B}" type="pres">
      <dgm:prSet presAssocID="{6491469D-036B-46DC-A511-BF3E9ADD56DD}" presName="negativeSpace" presStyleCnt="0"/>
      <dgm:spPr/>
    </dgm:pt>
    <dgm:pt modelId="{EA7A6487-AFED-4ECC-9F9E-E54B45EE0955}" type="pres">
      <dgm:prSet presAssocID="{6491469D-036B-46DC-A511-BF3E9ADD56DD}" presName="childText" presStyleLbl="conFgAcc1" presStyleIdx="2" presStyleCnt="4">
        <dgm:presLayoutVars>
          <dgm:bulletEnabled val="1"/>
        </dgm:presLayoutVars>
      </dgm:prSet>
      <dgm:spPr/>
    </dgm:pt>
    <dgm:pt modelId="{16E8DDDE-075F-41A8-ADDE-B3117667E01E}" type="pres">
      <dgm:prSet presAssocID="{ACCF17F6-3E81-4468-B6FE-29776B54DE09}" presName="spaceBetweenRectangles" presStyleCnt="0"/>
      <dgm:spPr/>
    </dgm:pt>
    <dgm:pt modelId="{73F80E28-420E-4439-BEA7-EE83009ECD33}" type="pres">
      <dgm:prSet presAssocID="{7CB6055E-C3C7-467C-8169-A366C7491BA5}" presName="parentLin" presStyleCnt="0"/>
      <dgm:spPr/>
    </dgm:pt>
    <dgm:pt modelId="{57DD3064-858A-4207-9843-B5FF0258D169}" type="pres">
      <dgm:prSet presAssocID="{7CB6055E-C3C7-467C-8169-A366C7491BA5}" presName="parentLeftMargin" presStyleLbl="node1" presStyleIdx="2" presStyleCnt="4"/>
      <dgm:spPr/>
    </dgm:pt>
    <dgm:pt modelId="{C4D92BAF-C9C2-4BC4-B33E-B751E3F4AFF7}" type="pres">
      <dgm:prSet presAssocID="{7CB6055E-C3C7-467C-8169-A366C7491BA5}" presName="parentText" presStyleLbl="node1" presStyleIdx="3" presStyleCnt="4">
        <dgm:presLayoutVars>
          <dgm:chMax val="0"/>
          <dgm:bulletEnabled val="1"/>
        </dgm:presLayoutVars>
      </dgm:prSet>
      <dgm:spPr/>
    </dgm:pt>
    <dgm:pt modelId="{0D886DE6-633A-4255-AA7C-577E004C14C1}" type="pres">
      <dgm:prSet presAssocID="{7CB6055E-C3C7-467C-8169-A366C7491BA5}" presName="negativeSpace" presStyleCnt="0"/>
      <dgm:spPr/>
    </dgm:pt>
    <dgm:pt modelId="{9CCB142C-E42F-425B-9249-56790016C0B9}" type="pres">
      <dgm:prSet presAssocID="{7CB6055E-C3C7-467C-8169-A366C7491BA5}" presName="childText" presStyleLbl="conFgAcc1" presStyleIdx="3" presStyleCnt="4">
        <dgm:presLayoutVars>
          <dgm:bulletEnabled val="1"/>
        </dgm:presLayoutVars>
      </dgm:prSet>
      <dgm:spPr/>
    </dgm:pt>
  </dgm:ptLst>
  <dgm:cxnLst>
    <dgm:cxn modelId="{4702D002-9EF2-434C-9D44-838586A27D41}" type="presOf" srcId="{7CB6055E-C3C7-467C-8169-A366C7491BA5}" destId="{57DD3064-858A-4207-9843-B5FF0258D169}" srcOrd="0" destOrd="0" presId="urn:microsoft.com/office/officeart/2005/8/layout/list1"/>
    <dgm:cxn modelId="{23C31512-802B-4B6D-9ED0-FC57310C15ED}" type="presOf" srcId="{001E269C-FBDD-488E-A09C-1AC6F446B039}" destId="{BCA06E08-AAD4-4CFC-BF15-DCC9D547DAE9}" srcOrd="0" destOrd="0" presId="urn:microsoft.com/office/officeart/2005/8/layout/list1"/>
    <dgm:cxn modelId="{AA7ABE14-708B-4A40-BE56-2D779956D4E6}" type="presOf" srcId="{32E8D93C-11D6-4CC2-9AA3-4C9870E0A2CA}" destId="{9898429B-3C9F-411C-AF41-117C79BD46FF}" srcOrd="0" destOrd="0" presId="urn:microsoft.com/office/officeart/2005/8/layout/list1"/>
    <dgm:cxn modelId="{8B718921-CFAA-4481-A272-344257DB2546}" type="presOf" srcId="{7CB6055E-C3C7-467C-8169-A366C7491BA5}" destId="{C4D92BAF-C9C2-4BC4-B33E-B751E3F4AFF7}" srcOrd="1" destOrd="0" presId="urn:microsoft.com/office/officeart/2005/8/layout/list1"/>
    <dgm:cxn modelId="{455D315F-2342-49C8-A9B3-E39628830032}" type="presOf" srcId="{CF5B79D3-6962-4323-888F-0E2DB8B30AC9}" destId="{58E9F096-C15F-429D-A1B4-BA25CE2E51D7}" srcOrd="0" destOrd="0" presId="urn:microsoft.com/office/officeart/2005/8/layout/list1"/>
    <dgm:cxn modelId="{1556675F-E4A5-4F88-9E37-26F0C323F706}" type="presOf" srcId="{32E8D93C-11D6-4CC2-9AA3-4C9870E0A2CA}" destId="{C1229616-723A-47F5-82B6-49D0819636A9}" srcOrd="1" destOrd="0" presId="urn:microsoft.com/office/officeart/2005/8/layout/list1"/>
    <dgm:cxn modelId="{07769262-EE61-4C76-A941-715759A06A04}" type="presOf" srcId="{6491469D-036B-46DC-A511-BF3E9ADD56DD}" destId="{10563A66-7088-4F9A-85E8-6DA46E577749}" srcOrd="1" destOrd="0" presId="urn:microsoft.com/office/officeart/2005/8/layout/list1"/>
    <dgm:cxn modelId="{7CFB2343-C5CD-4287-8356-958CD0FEED55}" srcId="{001E269C-FBDD-488E-A09C-1AC6F446B039}" destId="{CF5B79D3-6962-4323-888F-0E2DB8B30AC9}" srcOrd="1" destOrd="0" parTransId="{918DA70A-0005-4D44-BD52-D77825C88871}" sibTransId="{C380B23C-F0E2-41C4-B38B-9C34E361F7F2}"/>
    <dgm:cxn modelId="{34F1029E-01E5-4892-88AA-3D008427654A}" srcId="{001E269C-FBDD-488E-A09C-1AC6F446B039}" destId="{7CB6055E-C3C7-467C-8169-A366C7491BA5}" srcOrd="3" destOrd="0" parTransId="{DB9C4474-8735-480C-92AE-D2417A68C5BB}" sibTransId="{9BAA934F-B3D9-44FE-B5CF-A41E30A8B44A}"/>
    <dgm:cxn modelId="{A67B24B6-1857-46F9-9D43-8B90335A0E72}" srcId="{001E269C-FBDD-488E-A09C-1AC6F446B039}" destId="{32E8D93C-11D6-4CC2-9AA3-4C9870E0A2CA}" srcOrd="0" destOrd="0" parTransId="{9ADE1B2C-A43F-4D8E-940E-AE63A2478FD3}" sibTransId="{BD9BB424-986D-46B8-BB3E-D4C598B49232}"/>
    <dgm:cxn modelId="{EC6FDFF0-692E-4ABB-A19C-44A14B1E8C49}" type="presOf" srcId="{CF5B79D3-6962-4323-888F-0E2DB8B30AC9}" destId="{2BE53794-DB05-4108-A4A4-0BD2335590F7}" srcOrd="1" destOrd="0" presId="urn:microsoft.com/office/officeart/2005/8/layout/list1"/>
    <dgm:cxn modelId="{F27D72F1-7C39-4DE0-A822-AA8B01D93600}" srcId="{001E269C-FBDD-488E-A09C-1AC6F446B039}" destId="{6491469D-036B-46DC-A511-BF3E9ADD56DD}" srcOrd="2" destOrd="0" parTransId="{46500E4B-ED0E-47B9-8A35-BE7485364B7E}" sibTransId="{ACCF17F6-3E81-4468-B6FE-29776B54DE09}"/>
    <dgm:cxn modelId="{3E315FF9-D9DB-4EF6-AAC1-C52E8250A4F7}" type="presOf" srcId="{6491469D-036B-46DC-A511-BF3E9ADD56DD}" destId="{8FEB3778-6983-4EEF-9AD7-058ADBE28F2A}" srcOrd="0" destOrd="0" presId="urn:microsoft.com/office/officeart/2005/8/layout/list1"/>
    <dgm:cxn modelId="{26E2F9F2-FE18-477A-A5FD-E4ECE60E503E}" type="presParOf" srcId="{BCA06E08-AAD4-4CFC-BF15-DCC9D547DAE9}" destId="{CBBECB77-3793-4D5F-8843-BDE06A6B3F57}" srcOrd="0" destOrd="0" presId="urn:microsoft.com/office/officeart/2005/8/layout/list1"/>
    <dgm:cxn modelId="{DCFB31DE-DF15-40B9-B4FB-2E7649D4EE5A}" type="presParOf" srcId="{CBBECB77-3793-4D5F-8843-BDE06A6B3F57}" destId="{9898429B-3C9F-411C-AF41-117C79BD46FF}" srcOrd="0" destOrd="0" presId="urn:microsoft.com/office/officeart/2005/8/layout/list1"/>
    <dgm:cxn modelId="{E2AAB2DE-A7CF-44DA-BD06-A634E6188CEB}" type="presParOf" srcId="{CBBECB77-3793-4D5F-8843-BDE06A6B3F57}" destId="{C1229616-723A-47F5-82B6-49D0819636A9}" srcOrd="1" destOrd="0" presId="urn:microsoft.com/office/officeart/2005/8/layout/list1"/>
    <dgm:cxn modelId="{4016F938-6C24-4A59-A491-981995228483}" type="presParOf" srcId="{BCA06E08-AAD4-4CFC-BF15-DCC9D547DAE9}" destId="{8271E643-08E2-4C8A-8E5E-B7DD76D693E2}" srcOrd="1" destOrd="0" presId="urn:microsoft.com/office/officeart/2005/8/layout/list1"/>
    <dgm:cxn modelId="{E9052470-709F-4072-B8A6-2DB29CC38050}" type="presParOf" srcId="{BCA06E08-AAD4-4CFC-BF15-DCC9D547DAE9}" destId="{C8EE23B7-BBF5-496A-8CA2-CE445440407F}" srcOrd="2" destOrd="0" presId="urn:microsoft.com/office/officeart/2005/8/layout/list1"/>
    <dgm:cxn modelId="{093CA8E9-29CA-47FB-9A35-25501C1F8412}" type="presParOf" srcId="{BCA06E08-AAD4-4CFC-BF15-DCC9D547DAE9}" destId="{CAE18E45-CA74-4BCD-85D3-A9F9755D7B52}" srcOrd="3" destOrd="0" presId="urn:microsoft.com/office/officeart/2005/8/layout/list1"/>
    <dgm:cxn modelId="{A28E0CC2-8589-421D-9C41-A663FFBF14AC}" type="presParOf" srcId="{BCA06E08-AAD4-4CFC-BF15-DCC9D547DAE9}" destId="{29F98AE5-EEE9-4185-B03F-E4531FB70C65}" srcOrd="4" destOrd="0" presId="urn:microsoft.com/office/officeart/2005/8/layout/list1"/>
    <dgm:cxn modelId="{6D0E6314-AD87-495D-8200-68BD8070C0A9}" type="presParOf" srcId="{29F98AE5-EEE9-4185-B03F-E4531FB70C65}" destId="{58E9F096-C15F-429D-A1B4-BA25CE2E51D7}" srcOrd="0" destOrd="0" presId="urn:microsoft.com/office/officeart/2005/8/layout/list1"/>
    <dgm:cxn modelId="{DB2BE45D-685C-4430-BCB9-898E8162A9E7}" type="presParOf" srcId="{29F98AE5-EEE9-4185-B03F-E4531FB70C65}" destId="{2BE53794-DB05-4108-A4A4-0BD2335590F7}" srcOrd="1" destOrd="0" presId="urn:microsoft.com/office/officeart/2005/8/layout/list1"/>
    <dgm:cxn modelId="{C84CF1FF-7963-40B5-B6E6-F231D3F7A446}" type="presParOf" srcId="{BCA06E08-AAD4-4CFC-BF15-DCC9D547DAE9}" destId="{DD1C2FB0-A613-4253-BDE6-092B723CAA7A}" srcOrd="5" destOrd="0" presId="urn:microsoft.com/office/officeart/2005/8/layout/list1"/>
    <dgm:cxn modelId="{5DBD7C75-AA0F-4FB2-A4DD-0992B6DCD0BF}" type="presParOf" srcId="{BCA06E08-AAD4-4CFC-BF15-DCC9D547DAE9}" destId="{9D001B28-C9CD-428E-8877-72BE718909BC}" srcOrd="6" destOrd="0" presId="urn:microsoft.com/office/officeart/2005/8/layout/list1"/>
    <dgm:cxn modelId="{2E5E4290-1354-4E98-A367-5515BDF5580F}" type="presParOf" srcId="{BCA06E08-AAD4-4CFC-BF15-DCC9D547DAE9}" destId="{ABF55A44-4D6C-4743-8970-F7F11CF832A2}" srcOrd="7" destOrd="0" presId="urn:microsoft.com/office/officeart/2005/8/layout/list1"/>
    <dgm:cxn modelId="{C04A757D-61A0-4228-9D65-400ABDA7CE36}" type="presParOf" srcId="{BCA06E08-AAD4-4CFC-BF15-DCC9D547DAE9}" destId="{1634E233-0D9E-4981-94B2-2681CCA59D1F}" srcOrd="8" destOrd="0" presId="urn:microsoft.com/office/officeart/2005/8/layout/list1"/>
    <dgm:cxn modelId="{7CB18C40-D948-4278-B29D-671434A9D767}" type="presParOf" srcId="{1634E233-0D9E-4981-94B2-2681CCA59D1F}" destId="{8FEB3778-6983-4EEF-9AD7-058ADBE28F2A}" srcOrd="0" destOrd="0" presId="urn:microsoft.com/office/officeart/2005/8/layout/list1"/>
    <dgm:cxn modelId="{6DBF1273-8562-4F40-A286-DA02A74AD76A}" type="presParOf" srcId="{1634E233-0D9E-4981-94B2-2681CCA59D1F}" destId="{10563A66-7088-4F9A-85E8-6DA46E577749}" srcOrd="1" destOrd="0" presId="urn:microsoft.com/office/officeart/2005/8/layout/list1"/>
    <dgm:cxn modelId="{443D28D7-06DB-4629-9D5B-3DA646E9291C}" type="presParOf" srcId="{BCA06E08-AAD4-4CFC-BF15-DCC9D547DAE9}" destId="{16BB348A-63FE-4E12-95F0-48F8F177CF1B}" srcOrd="9" destOrd="0" presId="urn:microsoft.com/office/officeart/2005/8/layout/list1"/>
    <dgm:cxn modelId="{36057AB3-41BE-461B-8D45-9186543CCE16}" type="presParOf" srcId="{BCA06E08-AAD4-4CFC-BF15-DCC9D547DAE9}" destId="{EA7A6487-AFED-4ECC-9F9E-E54B45EE0955}" srcOrd="10" destOrd="0" presId="urn:microsoft.com/office/officeart/2005/8/layout/list1"/>
    <dgm:cxn modelId="{E3DD13AC-DA72-4C28-B326-A091030C554B}" type="presParOf" srcId="{BCA06E08-AAD4-4CFC-BF15-DCC9D547DAE9}" destId="{16E8DDDE-075F-41A8-ADDE-B3117667E01E}" srcOrd="11" destOrd="0" presId="urn:microsoft.com/office/officeart/2005/8/layout/list1"/>
    <dgm:cxn modelId="{1BE16D0E-90C1-48F0-AEC9-A8F3103C5C29}" type="presParOf" srcId="{BCA06E08-AAD4-4CFC-BF15-DCC9D547DAE9}" destId="{73F80E28-420E-4439-BEA7-EE83009ECD33}" srcOrd="12" destOrd="0" presId="urn:microsoft.com/office/officeart/2005/8/layout/list1"/>
    <dgm:cxn modelId="{BD1BBD47-1FF8-4EB0-8C15-B2268B00B5CA}" type="presParOf" srcId="{73F80E28-420E-4439-BEA7-EE83009ECD33}" destId="{57DD3064-858A-4207-9843-B5FF0258D169}" srcOrd="0" destOrd="0" presId="urn:microsoft.com/office/officeart/2005/8/layout/list1"/>
    <dgm:cxn modelId="{24C54D5D-48AD-48C1-A6B6-4BE7C28D9980}" type="presParOf" srcId="{73F80E28-420E-4439-BEA7-EE83009ECD33}" destId="{C4D92BAF-C9C2-4BC4-B33E-B751E3F4AFF7}" srcOrd="1" destOrd="0" presId="urn:microsoft.com/office/officeart/2005/8/layout/list1"/>
    <dgm:cxn modelId="{C45C7B85-E601-4E38-8849-566C8F1A835E}" type="presParOf" srcId="{BCA06E08-AAD4-4CFC-BF15-DCC9D547DAE9}" destId="{0D886DE6-633A-4255-AA7C-577E004C14C1}" srcOrd="13" destOrd="0" presId="urn:microsoft.com/office/officeart/2005/8/layout/list1"/>
    <dgm:cxn modelId="{F41C9EBF-96F3-41C7-91B2-FEDA169C4D5F}" type="presParOf" srcId="{BCA06E08-AAD4-4CFC-BF15-DCC9D547DAE9}" destId="{9CCB142C-E42F-425B-9249-56790016C0B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C7B977-769A-4909-9FBC-2228C6B017C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FB29B8-6085-4D5B-9105-19F80425B03B}">
      <dgm:prSet/>
      <dgm:spPr/>
      <dgm:t>
        <a:bodyPr/>
        <a:lstStyle/>
        <a:p>
          <a:pPr>
            <a:lnSpc>
              <a:spcPct val="100000"/>
            </a:lnSpc>
          </a:pPr>
          <a:r>
            <a:rPr lang="fr-FR"/>
            <a:t>Read documentation</a:t>
          </a:r>
          <a:endParaRPr lang="en-US"/>
        </a:p>
      </dgm:t>
    </dgm:pt>
    <dgm:pt modelId="{4CF55D0C-8BA7-4CC2-85EA-6C4CA14801F4}" type="parTrans" cxnId="{94788C80-7017-4E5E-8AD9-F9D8AFF752BB}">
      <dgm:prSet/>
      <dgm:spPr/>
      <dgm:t>
        <a:bodyPr/>
        <a:lstStyle/>
        <a:p>
          <a:endParaRPr lang="en-US"/>
        </a:p>
      </dgm:t>
    </dgm:pt>
    <dgm:pt modelId="{2932E9A9-A92F-4088-87B7-7CC4FCF70353}" type="sibTrans" cxnId="{94788C80-7017-4E5E-8AD9-F9D8AFF752BB}">
      <dgm:prSet/>
      <dgm:spPr/>
      <dgm:t>
        <a:bodyPr/>
        <a:lstStyle/>
        <a:p>
          <a:endParaRPr lang="en-US"/>
        </a:p>
      </dgm:t>
    </dgm:pt>
    <dgm:pt modelId="{0AE3FAAE-F594-4D2B-B8DA-837F80EC4CC3}">
      <dgm:prSet/>
      <dgm:spPr/>
      <dgm:t>
        <a:bodyPr/>
        <a:lstStyle/>
        <a:p>
          <a:pPr>
            <a:lnSpc>
              <a:spcPct val="100000"/>
            </a:lnSpc>
          </a:pPr>
          <a:r>
            <a:rPr lang="fr-FR"/>
            <a:t>Use Tools</a:t>
          </a:r>
          <a:endParaRPr lang="en-US"/>
        </a:p>
      </dgm:t>
    </dgm:pt>
    <dgm:pt modelId="{80DD7222-AF18-4153-9DF4-CA1A6999BAB9}" type="parTrans" cxnId="{4EAC6CCA-B5C3-4FE6-BA49-AAE4DD86C95D}">
      <dgm:prSet/>
      <dgm:spPr/>
      <dgm:t>
        <a:bodyPr/>
        <a:lstStyle/>
        <a:p>
          <a:endParaRPr lang="en-US"/>
        </a:p>
      </dgm:t>
    </dgm:pt>
    <dgm:pt modelId="{E7C6B8FD-1C49-4F68-AE39-12A6D1802F4A}" type="sibTrans" cxnId="{4EAC6CCA-B5C3-4FE6-BA49-AAE4DD86C95D}">
      <dgm:prSet/>
      <dgm:spPr/>
      <dgm:t>
        <a:bodyPr/>
        <a:lstStyle/>
        <a:p>
          <a:endParaRPr lang="en-US"/>
        </a:p>
      </dgm:t>
    </dgm:pt>
    <dgm:pt modelId="{8C4997B2-1C6A-4E25-BF81-4A69730CDC23}">
      <dgm:prSet/>
      <dgm:spPr/>
      <dgm:t>
        <a:bodyPr/>
        <a:lstStyle/>
        <a:p>
          <a:pPr>
            <a:lnSpc>
              <a:spcPct val="100000"/>
            </a:lnSpc>
          </a:pPr>
          <a:r>
            <a:rPr lang="fr-FR"/>
            <a:t>Ask Questions</a:t>
          </a:r>
          <a:endParaRPr lang="en-US"/>
        </a:p>
      </dgm:t>
    </dgm:pt>
    <dgm:pt modelId="{EA0F1722-5069-4482-876D-D78826F95DCE}" type="parTrans" cxnId="{3C3D0FAD-8872-491A-9CFB-6475AED32E01}">
      <dgm:prSet/>
      <dgm:spPr/>
      <dgm:t>
        <a:bodyPr/>
        <a:lstStyle/>
        <a:p>
          <a:endParaRPr lang="en-US"/>
        </a:p>
      </dgm:t>
    </dgm:pt>
    <dgm:pt modelId="{4B04B394-BCEE-4273-B05E-E1E3B5AC70E7}" type="sibTrans" cxnId="{3C3D0FAD-8872-491A-9CFB-6475AED32E01}">
      <dgm:prSet/>
      <dgm:spPr/>
      <dgm:t>
        <a:bodyPr/>
        <a:lstStyle/>
        <a:p>
          <a:endParaRPr lang="en-US"/>
        </a:p>
      </dgm:t>
    </dgm:pt>
    <dgm:pt modelId="{1DF54661-0265-44C2-9E38-428F5CA678C3}">
      <dgm:prSet/>
      <dgm:spPr/>
      <dgm:t>
        <a:bodyPr/>
        <a:lstStyle/>
        <a:p>
          <a:pPr>
            <a:lnSpc>
              <a:spcPct val="100000"/>
            </a:lnSpc>
          </a:pPr>
          <a:r>
            <a:rPr lang="fr-FR" dirty="0"/>
            <a:t>Share </a:t>
          </a:r>
          <a:r>
            <a:rPr lang="en-US" noProof="0" dirty="0"/>
            <a:t>Knowledge</a:t>
          </a:r>
        </a:p>
      </dgm:t>
    </dgm:pt>
    <dgm:pt modelId="{419112B0-FD14-4450-A684-81D888EC249F}" type="parTrans" cxnId="{7B229D39-2E2C-45F6-9FDF-CBA17D775DAA}">
      <dgm:prSet/>
      <dgm:spPr/>
      <dgm:t>
        <a:bodyPr/>
        <a:lstStyle/>
        <a:p>
          <a:endParaRPr lang="en-US"/>
        </a:p>
      </dgm:t>
    </dgm:pt>
    <dgm:pt modelId="{FDF0F570-3D2C-490E-A3B4-54AF4B1ABE5B}" type="sibTrans" cxnId="{7B229D39-2E2C-45F6-9FDF-CBA17D775DAA}">
      <dgm:prSet/>
      <dgm:spPr/>
      <dgm:t>
        <a:bodyPr/>
        <a:lstStyle/>
        <a:p>
          <a:endParaRPr lang="en-US"/>
        </a:p>
      </dgm:t>
    </dgm:pt>
    <dgm:pt modelId="{36865996-D358-4920-BA70-3FAE06D3ACCA}" type="pres">
      <dgm:prSet presAssocID="{63C7B977-769A-4909-9FBC-2228C6B017CD}" presName="root" presStyleCnt="0">
        <dgm:presLayoutVars>
          <dgm:dir/>
          <dgm:resizeHandles val="exact"/>
        </dgm:presLayoutVars>
      </dgm:prSet>
      <dgm:spPr/>
    </dgm:pt>
    <dgm:pt modelId="{085863EA-B2C4-4793-9587-F6EE204D8DB0}" type="pres">
      <dgm:prSet presAssocID="{00FB29B8-6085-4D5B-9105-19F80425B03B}" presName="compNode" presStyleCnt="0"/>
      <dgm:spPr/>
    </dgm:pt>
    <dgm:pt modelId="{7C3BA788-2BEB-4DC7-9407-5D1A1F79C139}" type="pres">
      <dgm:prSet presAssocID="{00FB29B8-6085-4D5B-9105-19F80425B03B}" presName="bgRect" presStyleLbl="bgShp" presStyleIdx="0" presStyleCnt="4"/>
      <dgm:spPr/>
    </dgm:pt>
    <dgm:pt modelId="{8BE175FF-F89B-4640-9486-B71901581325}" type="pres">
      <dgm:prSet presAssocID="{00FB29B8-6085-4D5B-9105-19F80425B0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vres"/>
        </a:ext>
      </dgm:extLst>
    </dgm:pt>
    <dgm:pt modelId="{7CC09268-1FAA-4214-8C18-C13E86DC539A}" type="pres">
      <dgm:prSet presAssocID="{00FB29B8-6085-4D5B-9105-19F80425B03B}" presName="spaceRect" presStyleCnt="0"/>
      <dgm:spPr/>
    </dgm:pt>
    <dgm:pt modelId="{547A2702-42DF-4974-B321-AFF11A4F3388}" type="pres">
      <dgm:prSet presAssocID="{00FB29B8-6085-4D5B-9105-19F80425B03B}" presName="parTx" presStyleLbl="revTx" presStyleIdx="0" presStyleCnt="4">
        <dgm:presLayoutVars>
          <dgm:chMax val="0"/>
          <dgm:chPref val="0"/>
        </dgm:presLayoutVars>
      </dgm:prSet>
      <dgm:spPr/>
    </dgm:pt>
    <dgm:pt modelId="{273C384C-0A16-48CC-B4C8-83237D00A266}" type="pres">
      <dgm:prSet presAssocID="{2932E9A9-A92F-4088-87B7-7CC4FCF70353}" presName="sibTrans" presStyleCnt="0"/>
      <dgm:spPr/>
    </dgm:pt>
    <dgm:pt modelId="{86AA733E-DD6C-497B-87AE-67B7996F16AD}" type="pres">
      <dgm:prSet presAssocID="{0AE3FAAE-F594-4D2B-B8DA-837F80EC4CC3}" presName="compNode" presStyleCnt="0"/>
      <dgm:spPr/>
    </dgm:pt>
    <dgm:pt modelId="{253E7339-8232-4B42-AD4A-425273DB11E8}" type="pres">
      <dgm:prSet presAssocID="{0AE3FAAE-F594-4D2B-B8DA-837F80EC4CC3}" presName="bgRect" presStyleLbl="bgShp" presStyleIdx="1" presStyleCnt="4"/>
      <dgm:spPr/>
    </dgm:pt>
    <dgm:pt modelId="{679CEB3F-19B3-42C9-8E96-45D888E76F84}" type="pres">
      <dgm:prSet presAssocID="{0AE3FAAE-F594-4D2B-B8DA-837F80EC4C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utils"/>
        </a:ext>
      </dgm:extLst>
    </dgm:pt>
    <dgm:pt modelId="{F7B33CBB-435B-45E6-992D-1F42A3DEEF06}" type="pres">
      <dgm:prSet presAssocID="{0AE3FAAE-F594-4D2B-B8DA-837F80EC4CC3}" presName="spaceRect" presStyleCnt="0"/>
      <dgm:spPr/>
    </dgm:pt>
    <dgm:pt modelId="{3443801E-5994-4601-929A-44B46B198685}" type="pres">
      <dgm:prSet presAssocID="{0AE3FAAE-F594-4D2B-B8DA-837F80EC4CC3}" presName="parTx" presStyleLbl="revTx" presStyleIdx="1" presStyleCnt="4">
        <dgm:presLayoutVars>
          <dgm:chMax val="0"/>
          <dgm:chPref val="0"/>
        </dgm:presLayoutVars>
      </dgm:prSet>
      <dgm:spPr/>
    </dgm:pt>
    <dgm:pt modelId="{C7E298BA-D585-402C-9FAB-D31CD50CC056}" type="pres">
      <dgm:prSet presAssocID="{E7C6B8FD-1C49-4F68-AE39-12A6D1802F4A}" presName="sibTrans" presStyleCnt="0"/>
      <dgm:spPr/>
    </dgm:pt>
    <dgm:pt modelId="{345536EF-166B-4154-BE10-00AEF62FC8FF}" type="pres">
      <dgm:prSet presAssocID="{8C4997B2-1C6A-4E25-BF81-4A69730CDC23}" presName="compNode" presStyleCnt="0"/>
      <dgm:spPr/>
    </dgm:pt>
    <dgm:pt modelId="{B3B141AB-959F-49EA-83C1-309C8E0D3901}" type="pres">
      <dgm:prSet presAssocID="{8C4997B2-1C6A-4E25-BF81-4A69730CDC23}" presName="bgRect" presStyleLbl="bgShp" presStyleIdx="2" presStyleCnt="4"/>
      <dgm:spPr/>
    </dgm:pt>
    <dgm:pt modelId="{D3BEAFBA-6B43-48D3-AFC2-37BFF48A95EE}" type="pres">
      <dgm:prSet presAssocID="{8C4997B2-1C6A-4E25-BF81-4A69730CDC2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66B9DB6B-A8E8-4F0D-BF48-3A133B81E65E}" type="pres">
      <dgm:prSet presAssocID="{8C4997B2-1C6A-4E25-BF81-4A69730CDC23}" presName="spaceRect" presStyleCnt="0"/>
      <dgm:spPr/>
    </dgm:pt>
    <dgm:pt modelId="{D403CF4A-F0D9-433D-B840-323E453ACC08}" type="pres">
      <dgm:prSet presAssocID="{8C4997B2-1C6A-4E25-BF81-4A69730CDC23}" presName="parTx" presStyleLbl="revTx" presStyleIdx="2" presStyleCnt="4">
        <dgm:presLayoutVars>
          <dgm:chMax val="0"/>
          <dgm:chPref val="0"/>
        </dgm:presLayoutVars>
      </dgm:prSet>
      <dgm:spPr/>
    </dgm:pt>
    <dgm:pt modelId="{7C70FE1B-501F-4153-807D-2A6D3FA50F10}" type="pres">
      <dgm:prSet presAssocID="{4B04B394-BCEE-4273-B05E-E1E3B5AC70E7}" presName="sibTrans" presStyleCnt="0"/>
      <dgm:spPr/>
    </dgm:pt>
    <dgm:pt modelId="{74C359B3-E97A-4A6C-9D37-0814A5FE1C48}" type="pres">
      <dgm:prSet presAssocID="{1DF54661-0265-44C2-9E38-428F5CA678C3}" presName="compNode" presStyleCnt="0"/>
      <dgm:spPr/>
    </dgm:pt>
    <dgm:pt modelId="{C6271AB3-B9A6-40B4-9461-95E600F7B5F1}" type="pres">
      <dgm:prSet presAssocID="{1DF54661-0265-44C2-9E38-428F5CA678C3}" presName="bgRect" presStyleLbl="bgShp" presStyleIdx="3" presStyleCnt="4"/>
      <dgm:spPr/>
    </dgm:pt>
    <dgm:pt modelId="{2FA449BD-D97B-4D21-AF4D-85950D4D3C4F}" type="pres">
      <dgm:prSet presAssocID="{1DF54661-0265-44C2-9E38-428F5CA678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755C3F4-12A6-4DA7-8931-C661C50A7499}" type="pres">
      <dgm:prSet presAssocID="{1DF54661-0265-44C2-9E38-428F5CA678C3}" presName="spaceRect" presStyleCnt="0"/>
      <dgm:spPr/>
    </dgm:pt>
    <dgm:pt modelId="{38E8048F-CBA1-4E28-B459-340F509C26F7}" type="pres">
      <dgm:prSet presAssocID="{1DF54661-0265-44C2-9E38-428F5CA678C3}" presName="parTx" presStyleLbl="revTx" presStyleIdx="3" presStyleCnt="4">
        <dgm:presLayoutVars>
          <dgm:chMax val="0"/>
          <dgm:chPref val="0"/>
        </dgm:presLayoutVars>
      </dgm:prSet>
      <dgm:spPr/>
    </dgm:pt>
  </dgm:ptLst>
  <dgm:cxnLst>
    <dgm:cxn modelId="{BF73D701-0216-49C9-AC79-E9EC837092E1}" type="presOf" srcId="{1DF54661-0265-44C2-9E38-428F5CA678C3}" destId="{38E8048F-CBA1-4E28-B459-340F509C26F7}" srcOrd="0" destOrd="0" presId="urn:microsoft.com/office/officeart/2018/2/layout/IconVerticalSolidList"/>
    <dgm:cxn modelId="{7B229D39-2E2C-45F6-9FDF-CBA17D775DAA}" srcId="{63C7B977-769A-4909-9FBC-2228C6B017CD}" destId="{1DF54661-0265-44C2-9E38-428F5CA678C3}" srcOrd="3" destOrd="0" parTransId="{419112B0-FD14-4450-A684-81D888EC249F}" sibTransId="{FDF0F570-3D2C-490E-A3B4-54AF4B1ABE5B}"/>
    <dgm:cxn modelId="{4FFF163D-83D1-468F-B18A-2900A9F13808}" type="presOf" srcId="{0AE3FAAE-F594-4D2B-B8DA-837F80EC4CC3}" destId="{3443801E-5994-4601-929A-44B46B198685}" srcOrd="0" destOrd="0" presId="urn:microsoft.com/office/officeart/2018/2/layout/IconVerticalSolidList"/>
    <dgm:cxn modelId="{94788C80-7017-4E5E-8AD9-F9D8AFF752BB}" srcId="{63C7B977-769A-4909-9FBC-2228C6B017CD}" destId="{00FB29B8-6085-4D5B-9105-19F80425B03B}" srcOrd="0" destOrd="0" parTransId="{4CF55D0C-8BA7-4CC2-85EA-6C4CA14801F4}" sibTransId="{2932E9A9-A92F-4088-87B7-7CC4FCF70353}"/>
    <dgm:cxn modelId="{37C2749F-7283-4592-988B-8704AAFB3786}" type="presOf" srcId="{00FB29B8-6085-4D5B-9105-19F80425B03B}" destId="{547A2702-42DF-4974-B321-AFF11A4F3388}" srcOrd="0" destOrd="0" presId="urn:microsoft.com/office/officeart/2018/2/layout/IconVerticalSolidList"/>
    <dgm:cxn modelId="{011813A1-11D7-4DA0-AF20-3AD0BD66EE5E}" type="presOf" srcId="{8C4997B2-1C6A-4E25-BF81-4A69730CDC23}" destId="{D403CF4A-F0D9-433D-B840-323E453ACC08}" srcOrd="0" destOrd="0" presId="urn:microsoft.com/office/officeart/2018/2/layout/IconVerticalSolidList"/>
    <dgm:cxn modelId="{3C3D0FAD-8872-491A-9CFB-6475AED32E01}" srcId="{63C7B977-769A-4909-9FBC-2228C6B017CD}" destId="{8C4997B2-1C6A-4E25-BF81-4A69730CDC23}" srcOrd="2" destOrd="0" parTransId="{EA0F1722-5069-4482-876D-D78826F95DCE}" sibTransId="{4B04B394-BCEE-4273-B05E-E1E3B5AC70E7}"/>
    <dgm:cxn modelId="{4EAC6CCA-B5C3-4FE6-BA49-AAE4DD86C95D}" srcId="{63C7B977-769A-4909-9FBC-2228C6B017CD}" destId="{0AE3FAAE-F594-4D2B-B8DA-837F80EC4CC3}" srcOrd="1" destOrd="0" parTransId="{80DD7222-AF18-4153-9DF4-CA1A6999BAB9}" sibTransId="{E7C6B8FD-1C49-4F68-AE39-12A6D1802F4A}"/>
    <dgm:cxn modelId="{096C29FE-BBAF-4101-B17F-9C6B3F3BEB21}" type="presOf" srcId="{63C7B977-769A-4909-9FBC-2228C6B017CD}" destId="{36865996-D358-4920-BA70-3FAE06D3ACCA}" srcOrd="0" destOrd="0" presId="urn:microsoft.com/office/officeart/2018/2/layout/IconVerticalSolidList"/>
    <dgm:cxn modelId="{6FD448C6-826D-406A-948C-5895B68670E0}" type="presParOf" srcId="{36865996-D358-4920-BA70-3FAE06D3ACCA}" destId="{085863EA-B2C4-4793-9587-F6EE204D8DB0}" srcOrd="0" destOrd="0" presId="urn:microsoft.com/office/officeart/2018/2/layout/IconVerticalSolidList"/>
    <dgm:cxn modelId="{4DCB12B2-224C-4C9B-B858-79DEEC9CA088}" type="presParOf" srcId="{085863EA-B2C4-4793-9587-F6EE204D8DB0}" destId="{7C3BA788-2BEB-4DC7-9407-5D1A1F79C139}" srcOrd="0" destOrd="0" presId="urn:microsoft.com/office/officeart/2018/2/layout/IconVerticalSolidList"/>
    <dgm:cxn modelId="{7834E3E9-3CA4-4DE3-AF6B-0F7DBDF7BAF2}" type="presParOf" srcId="{085863EA-B2C4-4793-9587-F6EE204D8DB0}" destId="{8BE175FF-F89B-4640-9486-B71901581325}" srcOrd="1" destOrd="0" presId="urn:microsoft.com/office/officeart/2018/2/layout/IconVerticalSolidList"/>
    <dgm:cxn modelId="{F57867A6-9FA2-4797-A43A-E8660438F7B5}" type="presParOf" srcId="{085863EA-B2C4-4793-9587-F6EE204D8DB0}" destId="{7CC09268-1FAA-4214-8C18-C13E86DC539A}" srcOrd="2" destOrd="0" presId="urn:microsoft.com/office/officeart/2018/2/layout/IconVerticalSolidList"/>
    <dgm:cxn modelId="{08D94D7E-9CBB-4CAF-9054-686C1C2CF79C}" type="presParOf" srcId="{085863EA-B2C4-4793-9587-F6EE204D8DB0}" destId="{547A2702-42DF-4974-B321-AFF11A4F3388}" srcOrd="3" destOrd="0" presId="urn:microsoft.com/office/officeart/2018/2/layout/IconVerticalSolidList"/>
    <dgm:cxn modelId="{2D523277-2EDB-4C80-84CF-769E0A658749}" type="presParOf" srcId="{36865996-D358-4920-BA70-3FAE06D3ACCA}" destId="{273C384C-0A16-48CC-B4C8-83237D00A266}" srcOrd="1" destOrd="0" presId="urn:microsoft.com/office/officeart/2018/2/layout/IconVerticalSolidList"/>
    <dgm:cxn modelId="{785958AD-1C3A-42CF-B5BE-4FD33F93294A}" type="presParOf" srcId="{36865996-D358-4920-BA70-3FAE06D3ACCA}" destId="{86AA733E-DD6C-497B-87AE-67B7996F16AD}" srcOrd="2" destOrd="0" presId="urn:microsoft.com/office/officeart/2018/2/layout/IconVerticalSolidList"/>
    <dgm:cxn modelId="{B417BAD1-F5FA-454B-A618-DE34E30DA5C3}" type="presParOf" srcId="{86AA733E-DD6C-497B-87AE-67B7996F16AD}" destId="{253E7339-8232-4B42-AD4A-425273DB11E8}" srcOrd="0" destOrd="0" presId="urn:microsoft.com/office/officeart/2018/2/layout/IconVerticalSolidList"/>
    <dgm:cxn modelId="{267CC722-B257-4099-A9C9-1C3F87BFECDB}" type="presParOf" srcId="{86AA733E-DD6C-497B-87AE-67B7996F16AD}" destId="{679CEB3F-19B3-42C9-8E96-45D888E76F84}" srcOrd="1" destOrd="0" presId="urn:microsoft.com/office/officeart/2018/2/layout/IconVerticalSolidList"/>
    <dgm:cxn modelId="{17BE86D2-10B3-408E-8F9B-BABCFA0DFF24}" type="presParOf" srcId="{86AA733E-DD6C-497B-87AE-67B7996F16AD}" destId="{F7B33CBB-435B-45E6-992D-1F42A3DEEF06}" srcOrd="2" destOrd="0" presId="urn:microsoft.com/office/officeart/2018/2/layout/IconVerticalSolidList"/>
    <dgm:cxn modelId="{7BF9F82C-EC56-48A6-9EB8-58FB7B68242C}" type="presParOf" srcId="{86AA733E-DD6C-497B-87AE-67B7996F16AD}" destId="{3443801E-5994-4601-929A-44B46B198685}" srcOrd="3" destOrd="0" presId="urn:microsoft.com/office/officeart/2018/2/layout/IconVerticalSolidList"/>
    <dgm:cxn modelId="{8E6255D3-80EE-41C6-B4DA-C39291C65609}" type="presParOf" srcId="{36865996-D358-4920-BA70-3FAE06D3ACCA}" destId="{C7E298BA-D585-402C-9FAB-D31CD50CC056}" srcOrd="3" destOrd="0" presId="urn:microsoft.com/office/officeart/2018/2/layout/IconVerticalSolidList"/>
    <dgm:cxn modelId="{FF3A5AE5-4772-4445-A0F9-05B89B900E82}" type="presParOf" srcId="{36865996-D358-4920-BA70-3FAE06D3ACCA}" destId="{345536EF-166B-4154-BE10-00AEF62FC8FF}" srcOrd="4" destOrd="0" presId="urn:microsoft.com/office/officeart/2018/2/layout/IconVerticalSolidList"/>
    <dgm:cxn modelId="{DD666168-56AE-4CF8-A1DB-70B29FE1C95F}" type="presParOf" srcId="{345536EF-166B-4154-BE10-00AEF62FC8FF}" destId="{B3B141AB-959F-49EA-83C1-309C8E0D3901}" srcOrd="0" destOrd="0" presId="urn:microsoft.com/office/officeart/2018/2/layout/IconVerticalSolidList"/>
    <dgm:cxn modelId="{3A4BE237-317E-4E9E-BE7A-36EC29479229}" type="presParOf" srcId="{345536EF-166B-4154-BE10-00AEF62FC8FF}" destId="{D3BEAFBA-6B43-48D3-AFC2-37BFF48A95EE}" srcOrd="1" destOrd="0" presId="urn:microsoft.com/office/officeart/2018/2/layout/IconVerticalSolidList"/>
    <dgm:cxn modelId="{0FE28AF5-3B15-4D80-B022-9EA190CCC5F8}" type="presParOf" srcId="{345536EF-166B-4154-BE10-00AEF62FC8FF}" destId="{66B9DB6B-A8E8-4F0D-BF48-3A133B81E65E}" srcOrd="2" destOrd="0" presId="urn:microsoft.com/office/officeart/2018/2/layout/IconVerticalSolidList"/>
    <dgm:cxn modelId="{64ED83AF-A53A-40B6-9CC3-6C31A7DAC37A}" type="presParOf" srcId="{345536EF-166B-4154-BE10-00AEF62FC8FF}" destId="{D403CF4A-F0D9-433D-B840-323E453ACC08}" srcOrd="3" destOrd="0" presId="urn:microsoft.com/office/officeart/2018/2/layout/IconVerticalSolidList"/>
    <dgm:cxn modelId="{E03A8A99-4FA5-4009-97A5-403B9961C6E6}" type="presParOf" srcId="{36865996-D358-4920-BA70-3FAE06D3ACCA}" destId="{7C70FE1B-501F-4153-807D-2A6D3FA50F10}" srcOrd="5" destOrd="0" presId="urn:microsoft.com/office/officeart/2018/2/layout/IconVerticalSolidList"/>
    <dgm:cxn modelId="{48BE8674-74F9-4747-A479-CC3A87751D83}" type="presParOf" srcId="{36865996-D358-4920-BA70-3FAE06D3ACCA}" destId="{74C359B3-E97A-4A6C-9D37-0814A5FE1C48}" srcOrd="6" destOrd="0" presId="urn:microsoft.com/office/officeart/2018/2/layout/IconVerticalSolidList"/>
    <dgm:cxn modelId="{493C7A5B-84B9-4754-9E35-E3E649C6836E}" type="presParOf" srcId="{74C359B3-E97A-4A6C-9D37-0814A5FE1C48}" destId="{C6271AB3-B9A6-40B4-9461-95E600F7B5F1}" srcOrd="0" destOrd="0" presId="urn:microsoft.com/office/officeart/2018/2/layout/IconVerticalSolidList"/>
    <dgm:cxn modelId="{D5AB8586-EE98-474A-A3B0-F7BE22F1980F}" type="presParOf" srcId="{74C359B3-E97A-4A6C-9D37-0814A5FE1C48}" destId="{2FA449BD-D97B-4D21-AF4D-85950D4D3C4F}" srcOrd="1" destOrd="0" presId="urn:microsoft.com/office/officeart/2018/2/layout/IconVerticalSolidList"/>
    <dgm:cxn modelId="{256F4676-222C-4E9B-A26F-831317C5BEA6}" type="presParOf" srcId="{74C359B3-E97A-4A6C-9D37-0814A5FE1C48}" destId="{5755C3F4-12A6-4DA7-8931-C661C50A7499}" srcOrd="2" destOrd="0" presId="urn:microsoft.com/office/officeart/2018/2/layout/IconVerticalSolidList"/>
    <dgm:cxn modelId="{EEEF6F66-1CD8-440B-BE64-61BF00CD4751}" type="presParOf" srcId="{74C359B3-E97A-4A6C-9D37-0814A5FE1C48}" destId="{38E8048F-CBA1-4E28-B459-340F509C26F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255D3B6-C16E-423F-84F2-9D214941F1DC}"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4625B51E-B00C-4317-BFBC-CB2440EE94F3}">
      <dgm:prSet/>
      <dgm:spPr/>
      <dgm:t>
        <a:bodyPr anchor="ctr"/>
        <a:lstStyle/>
        <a:p>
          <a:r>
            <a:rPr lang="en-US">
              <a:hlinkClick xmlns:r="http://schemas.openxmlformats.org/officeDocument/2006/relationships" r:id="rId1"/>
            </a:rPr>
            <a:t>https://xblocks.socgen/#/client/awt-react-optimisation-webpack.md</a:t>
          </a:r>
          <a:endParaRPr lang="en-US"/>
        </a:p>
      </dgm:t>
    </dgm:pt>
    <dgm:pt modelId="{94D8397F-EC70-4AE4-A531-DC8435294CB7}" type="parTrans" cxnId="{2DBEBDD5-6024-4B77-A966-6872C13D45F7}">
      <dgm:prSet/>
      <dgm:spPr/>
      <dgm:t>
        <a:bodyPr/>
        <a:lstStyle/>
        <a:p>
          <a:endParaRPr lang="en-US"/>
        </a:p>
      </dgm:t>
    </dgm:pt>
    <dgm:pt modelId="{CFD742C3-F648-48AC-9871-CE8F12E4904B}" type="sibTrans" cxnId="{2DBEBDD5-6024-4B77-A966-6872C13D45F7}">
      <dgm:prSet/>
      <dgm:spPr/>
      <dgm:t>
        <a:bodyPr/>
        <a:lstStyle/>
        <a:p>
          <a:endParaRPr lang="en-US"/>
        </a:p>
      </dgm:t>
    </dgm:pt>
    <dgm:pt modelId="{186B764D-AAD2-4245-8CF7-E92E3AB83694}">
      <dgm:prSet/>
      <dgm:spPr/>
      <dgm:t>
        <a:bodyPr anchor="ctr"/>
        <a:lstStyle/>
        <a:p>
          <a:r>
            <a:rPr lang="en-US" dirty="0">
              <a:hlinkClick xmlns:r="http://schemas.openxmlformats.org/officeDocument/2006/relationships" r:id="rId1"/>
            </a:rPr>
            <a:t>https://xblocks.socgen/#/client/awt-react-project-sante.md</a:t>
          </a:r>
          <a:endParaRPr lang="en-US" dirty="0"/>
        </a:p>
      </dgm:t>
    </dgm:pt>
    <dgm:pt modelId="{4A69CC61-B121-4A2A-99E6-60051316D916}" type="parTrans" cxnId="{05F14C63-234B-4AE9-A092-BE46CE16430C}">
      <dgm:prSet/>
      <dgm:spPr/>
      <dgm:t>
        <a:bodyPr/>
        <a:lstStyle/>
        <a:p>
          <a:endParaRPr lang="en-US"/>
        </a:p>
      </dgm:t>
    </dgm:pt>
    <dgm:pt modelId="{144136D1-28D1-486C-92E7-79F58AA1401C}" type="sibTrans" cxnId="{05F14C63-234B-4AE9-A092-BE46CE16430C}">
      <dgm:prSet/>
      <dgm:spPr/>
      <dgm:t>
        <a:bodyPr/>
        <a:lstStyle/>
        <a:p>
          <a:endParaRPr lang="en-US"/>
        </a:p>
      </dgm:t>
    </dgm:pt>
    <dgm:pt modelId="{683253DD-B90C-47C3-838E-27893FCE0740}">
      <dgm:prSet/>
      <dgm:spPr/>
      <dgm:t>
        <a:bodyPr anchor="ctr"/>
        <a:lstStyle/>
        <a:p>
          <a:r>
            <a:rPr lang="en-US">
              <a:hlinkClick xmlns:r="http://schemas.openxmlformats.org/officeDocument/2006/relationships" r:id="rId1"/>
            </a:rPr>
            <a:t>https://xblocks.socgen/#/client/awt-v4-react-checklist.md</a:t>
          </a:r>
          <a:endParaRPr lang="en-US"/>
        </a:p>
      </dgm:t>
    </dgm:pt>
    <dgm:pt modelId="{81BF973C-2D72-482C-BFB8-A6CB5D0D3EA9}" type="parTrans" cxnId="{64313D35-F0E7-44BC-A785-36A9AD6094E6}">
      <dgm:prSet/>
      <dgm:spPr/>
      <dgm:t>
        <a:bodyPr/>
        <a:lstStyle/>
        <a:p>
          <a:endParaRPr lang="en-US"/>
        </a:p>
      </dgm:t>
    </dgm:pt>
    <dgm:pt modelId="{E3A4054C-C990-4B83-8E64-FE53DADD6659}" type="sibTrans" cxnId="{64313D35-F0E7-44BC-A785-36A9AD6094E6}">
      <dgm:prSet/>
      <dgm:spPr/>
      <dgm:t>
        <a:bodyPr/>
        <a:lstStyle/>
        <a:p>
          <a:endParaRPr lang="en-US"/>
        </a:p>
      </dgm:t>
    </dgm:pt>
    <dgm:pt modelId="{CE277914-9711-4272-AAFB-C0EC31423176}">
      <dgm:prSet/>
      <dgm:spPr/>
      <dgm:t>
        <a:bodyPr anchor="ctr"/>
        <a:lstStyle/>
        <a:p>
          <a:r>
            <a:rPr lang="en-US">
              <a:hlinkClick xmlns:r="http://schemas.openxmlformats.org/officeDocument/2006/relationships" r:id="rId2"/>
            </a:rPr>
            <a:t>https://www.a11yproject.com/checklist/</a:t>
          </a:r>
          <a:endParaRPr lang="en-US"/>
        </a:p>
      </dgm:t>
    </dgm:pt>
    <dgm:pt modelId="{BCA58DF3-C200-4116-ADB8-5AD6E3695500}" type="parTrans" cxnId="{D48E2BF5-3612-46DE-B91E-97A9BFBA3E88}">
      <dgm:prSet/>
      <dgm:spPr/>
      <dgm:t>
        <a:bodyPr/>
        <a:lstStyle/>
        <a:p>
          <a:endParaRPr lang="en-US"/>
        </a:p>
      </dgm:t>
    </dgm:pt>
    <dgm:pt modelId="{B2731627-2944-48A8-BED7-6F8A45A784C3}" type="sibTrans" cxnId="{D48E2BF5-3612-46DE-B91E-97A9BFBA3E88}">
      <dgm:prSet/>
      <dgm:spPr/>
      <dgm:t>
        <a:bodyPr/>
        <a:lstStyle/>
        <a:p>
          <a:endParaRPr lang="en-US"/>
        </a:p>
      </dgm:t>
    </dgm:pt>
    <dgm:pt modelId="{C382B2C4-7330-4221-9558-7B26EA204D42}">
      <dgm:prSet/>
      <dgm:spPr/>
      <dgm:t>
        <a:bodyPr anchor="ctr"/>
        <a:lstStyle/>
        <a:p>
          <a:r>
            <a:rPr lang="en-US" dirty="0">
              <a:hlinkClick xmlns:r="http://schemas.openxmlformats.org/officeDocument/2006/relationships" r:id="rId3"/>
            </a:rPr>
            <a:t>https://webaim.org/standards/wcag/checklist</a:t>
          </a:r>
          <a:endParaRPr lang="en-US" dirty="0"/>
        </a:p>
      </dgm:t>
    </dgm:pt>
    <dgm:pt modelId="{EEAB83E4-32E7-4C4A-B897-747274553DC8}" type="parTrans" cxnId="{F3A727D3-A51C-40E9-B33A-283693D467D8}">
      <dgm:prSet/>
      <dgm:spPr/>
      <dgm:t>
        <a:bodyPr/>
        <a:lstStyle/>
        <a:p>
          <a:endParaRPr lang="en-US"/>
        </a:p>
      </dgm:t>
    </dgm:pt>
    <dgm:pt modelId="{A1DAFC85-3EA2-4044-8A58-37D63C3C3414}" type="sibTrans" cxnId="{F3A727D3-A51C-40E9-B33A-283693D467D8}">
      <dgm:prSet/>
      <dgm:spPr/>
      <dgm:t>
        <a:bodyPr/>
        <a:lstStyle/>
        <a:p>
          <a:endParaRPr lang="en-US"/>
        </a:p>
      </dgm:t>
    </dgm:pt>
    <dgm:pt modelId="{0B078BB5-44BA-4A20-814D-EFD8AE4BE65C}" type="pres">
      <dgm:prSet presAssocID="{C255D3B6-C16E-423F-84F2-9D214941F1DC}" presName="vert0" presStyleCnt="0">
        <dgm:presLayoutVars>
          <dgm:dir/>
          <dgm:animOne val="branch"/>
          <dgm:animLvl val="lvl"/>
        </dgm:presLayoutVars>
      </dgm:prSet>
      <dgm:spPr/>
    </dgm:pt>
    <dgm:pt modelId="{9C623C83-A495-49D7-9EBB-A1F30E722969}" type="pres">
      <dgm:prSet presAssocID="{4625B51E-B00C-4317-BFBC-CB2440EE94F3}" presName="thickLine" presStyleLbl="alignNode1" presStyleIdx="0" presStyleCnt="5"/>
      <dgm:spPr/>
    </dgm:pt>
    <dgm:pt modelId="{262B1E7C-E26D-43EB-A188-FA8EC9F9F930}" type="pres">
      <dgm:prSet presAssocID="{4625B51E-B00C-4317-BFBC-CB2440EE94F3}" presName="horz1" presStyleCnt="0"/>
      <dgm:spPr/>
    </dgm:pt>
    <dgm:pt modelId="{31A027E6-B6AD-4112-8446-38F958A05BD8}" type="pres">
      <dgm:prSet presAssocID="{4625B51E-B00C-4317-BFBC-CB2440EE94F3}" presName="tx1" presStyleLbl="revTx" presStyleIdx="0" presStyleCnt="5"/>
      <dgm:spPr/>
    </dgm:pt>
    <dgm:pt modelId="{B2E29B42-68CD-437D-AB77-591D1D6ED7F5}" type="pres">
      <dgm:prSet presAssocID="{4625B51E-B00C-4317-BFBC-CB2440EE94F3}" presName="vert1" presStyleCnt="0"/>
      <dgm:spPr/>
    </dgm:pt>
    <dgm:pt modelId="{09BF7B69-5612-449A-9F3E-EDF24DCC4F2D}" type="pres">
      <dgm:prSet presAssocID="{186B764D-AAD2-4245-8CF7-E92E3AB83694}" presName="thickLine" presStyleLbl="alignNode1" presStyleIdx="1" presStyleCnt="5"/>
      <dgm:spPr/>
    </dgm:pt>
    <dgm:pt modelId="{D4F18813-7417-4643-BBC4-157F857DE836}" type="pres">
      <dgm:prSet presAssocID="{186B764D-AAD2-4245-8CF7-E92E3AB83694}" presName="horz1" presStyleCnt="0"/>
      <dgm:spPr/>
    </dgm:pt>
    <dgm:pt modelId="{ADE68474-4C19-4644-8C30-39B969E2CCBD}" type="pres">
      <dgm:prSet presAssocID="{186B764D-AAD2-4245-8CF7-E92E3AB83694}" presName="tx1" presStyleLbl="revTx" presStyleIdx="1" presStyleCnt="5"/>
      <dgm:spPr/>
    </dgm:pt>
    <dgm:pt modelId="{A3654439-2E11-40F7-9534-3F15435F239C}" type="pres">
      <dgm:prSet presAssocID="{186B764D-AAD2-4245-8CF7-E92E3AB83694}" presName="vert1" presStyleCnt="0"/>
      <dgm:spPr/>
    </dgm:pt>
    <dgm:pt modelId="{5D8CAB91-849C-44A3-A63E-DFD60CF0EFEB}" type="pres">
      <dgm:prSet presAssocID="{683253DD-B90C-47C3-838E-27893FCE0740}" presName="thickLine" presStyleLbl="alignNode1" presStyleIdx="2" presStyleCnt="5"/>
      <dgm:spPr/>
    </dgm:pt>
    <dgm:pt modelId="{186E4276-B46A-496F-A31A-B14ACB234397}" type="pres">
      <dgm:prSet presAssocID="{683253DD-B90C-47C3-838E-27893FCE0740}" presName="horz1" presStyleCnt="0"/>
      <dgm:spPr/>
    </dgm:pt>
    <dgm:pt modelId="{C1B05837-FD69-487E-87F6-E53429C0E112}" type="pres">
      <dgm:prSet presAssocID="{683253DD-B90C-47C3-838E-27893FCE0740}" presName="tx1" presStyleLbl="revTx" presStyleIdx="2" presStyleCnt="5"/>
      <dgm:spPr/>
    </dgm:pt>
    <dgm:pt modelId="{B39C9A6B-24F4-4DC0-9485-4D2BC3A63C0E}" type="pres">
      <dgm:prSet presAssocID="{683253DD-B90C-47C3-838E-27893FCE0740}" presName="vert1" presStyleCnt="0"/>
      <dgm:spPr/>
    </dgm:pt>
    <dgm:pt modelId="{1B16FA61-0B5E-4B62-93AF-C5A996052092}" type="pres">
      <dgm:prSet presAssocID="{CE277914-9711-4272-AAFB-C0EC31423176}" presName="thickLine" presStyleLbl="alignNode1" presStyleIdx="3" presStyleCnt="5"/>
      <dgm:spPr/>
    </dgm:pt>
    <dgm:pt modelId="{0EABB665-E595-4A78-A315-817EEA528B65}" type="pres">
      <dgm:prSet presAssocID="{CE277914-9711-4272-AAFB-C0EC31423176}" presName="horz1" presStyleCnt="0"/>
      <dgm:spPr/>
    </dgm:pt>
    <dgm:pt modelId="{F9B41DAE-8228-4A08-A5A0-91636386F91D}" type="pres">
      <dgm:prSet presAssocID="{CE277914-9711-4272-AAFB-C0EC31423176}" presName="tx1" presStyleLbl="revTx" presStyleIdx="3" presStyleCnt="5"/>
      <dgm:spPr/>
    </dgm:pt>
    <dgm:pt modelId="{7D4C0D4E-EA87-425D-967E-7518D27965C8}" type="pres">
      <dgm:prSet presAssocID="{CE277914-9711-4272-AAFB-C0EC31423176}" presName="vert1" presStyleCnt="0"/>
      <dgm:spPr/>
    </dgm:pt>
    <dgm:pt modelId="{481B99E8-45C4-4708-A213-6D478DB822AA}" type="pres">
      <dgm:prSet presAssocID="{C382B2C4-7330-4221-9558-7B26EA204D42}" presName="thickLine" presStyleLbl="alignNode1" presStyleIdx="4" presStyleCnt="5"/>
      <dgm:spPr/>
    </dgm:pt>
    <dgm:pt modelId="{B91E1B32-014A-48F0-8629-3DB44B741738}" type="pres">
      <dgm:prSet presAssocID="{C382B2C4-7330-4221-9558-7B26EA204D42}" presName="horz1" presStyleCnt="0"/>
      <dgm:spPr/>
    </dgm:pt>
    <dgm:pt modelId="{0411E2BC-3D7C-4600-88BD-FAD11ED366ED}" type="pres">
      <dgm:prSet presAssocID="{C382B2C4-7330-4221-9558-7B26EA204D42}" presName="tx1" presStyleLbl="revTx" presStyleIdx="4" presStyleCnt="5"/>
      <dgm:spPr/>
    </dgm:pt>
    <dgm:pt modelId="{7D0DEB70-1BE9-4079-9D24-7056E6042B1F}" type="pres">
      <dgm:prSet presAssocID="{C382B2C4-7330-4221-9558-7B26EA204D42}" presName="vert1" presStyleCnt="0"/>
      <dgm:spPr/>
    </dgm:pt>
  </dgm:ptLst>
  <dgm:cxnLst>
    <dgm:cxn modelId="{B0193003-BE92-4E11-92A4-9D37E2F74294}" type="presOf" srcId="{C382B2C4-7330-4221-9558-7B26EA204D42}" destId="{0411E2BC-3D7C-4600-88BD-FAD11ED366ED}" srcOrd="0" destOrd="0" presId="urn:microsoft.com/office/officeart/2008/layout/LinedList"/>
    <dgm:cxn modelId="{C5392809-394F-486A-8B7D-8095C82A900F}" type="presOf" srcId="{186B764D-AAD2-4245-8CF7-E92E3AB83694}" destId="{ADE68474-4C19-4644-8C30-39B969E2CCBD}" srcOrd="0" destOrd="0" presId="urn:microsoft.com/office/officeart/2008/layout/LinedList"/>
    <dgm:cxn modelId="{0FC2A628-997D-43B3-AD87-A891D015220B}" type="presOf" srcId="{CE277914-9711-4272-AAFB-C0EC31423176}" destId="{F9B41DAE-8228-4A08-A5A0-91636386F91D}" srcOrd="0" destOrd="0" presId="urn:microsoft.com/office/officeart/2008/layout/LinedList"/>
    <dgm:cxn modelId="{64313D35-F0E7-44BC-A785-36A9AD6094E6}" srcId="{C255D3B6-C16E-423F-84F2-9D214941F1DC}" destId="{683253DD-B90C-47C3-838E-27893FCE0740}" srcOrd="2" destOrd="0" parTransId="{81BF973C-2D72-482C-BFB8-A6CB5D0D3EA9}" sibTransId="{E3A4054C-C990-4B83-8E64-FE53DADD6659}"/>
    <dgm:cxn modelId="{05F14C63-234B-4AE9-A092-BE46CE16430C}" srcId="{C255D3B6-C16E-423F-84F2-9D214941F1DC}" destId="{186B764D-AAD2-4245-8CF7-E92E3AB83694}" srcOrd="1" destOrd="0" parTransId="{4A69CC61-B121-4A2A-99E6-60051316D916}" sibTransId="{144136D1-28D1-486C-92E7-79F58AA1401C}"/>
    <dgm:cxn modelId="{C37B2672-7FF2-48B5-BD8C-BE56247A22A3}" type="presOf" srcId="{683253DD-B90C-47C3-838E-27893FCE0740}" destId="{C1B05837-FD69-487E-87F6-E53429C0E112}" srcOrd="0" destOrd="0" presId="urn:microsoft.com/office/officeart/2008/layout/LinedList"/>
    <dgm:cxn modelId="{DCE1B79B-3C24-4775-8E2A-D14DA5570A2B}" type="presOf" srcId="{4625B51E-B00C-4317-BFBC-CB2440EE94F3}" destId="{31A027E6-B6AD-4112-8446-38F958A05BD8}" srcOrd="0" destOrd="0" presId="urn:microsoft.com/office/officeart/2008/layout/LinedList"/>
    <dgm:cxn modelId="{F3A727D3-A51C-40E9-B33A-283693D467D8}" srcId="{C255D3B6-C16E-423F-84F2-9D214941F1DC}" destId="{C382B2C4-7330-4221-9558-7B26EA204D42}" srcOrd="4" destOrd="0" parTransId="{EEAB83E4-32E7-4C4A-B897-747274553DC8}" sibTransId="{A1DAFC85-3EA2-4044-8A58-37D63C3C3414}"/>
    <dgm:cxn modelId="{2DBEBDD5-6024-4B77-A966-6872C13D45F7}" srcId="{C255D3B6-C16E-423F-84F2-9D214941F1DC}" destId="{4625B51E-B00C-4317-BFBC-CB2440EE94F3}" srcOrd="0" destOrd="0" parTransId="{94D8397F-EC70-4AE4-A531-DC8435294CB7}" sibTransId="{CFD742C3-F648-48AC-9871-CE8F12E4904B}"/>
    <dgm:cxn modelId="{D48E2BF5-3612-46DE-B91E-97A9BFBA3E88}" srcId="{C255D3B6-C16E-423F-84F2-9D214941F1DC}" destId="{CE277914-9711-4272-AAFB-C0EC31423176}" srcOrd="3" destOrd="0" parTransId="{BCA58DF3-C200-4116-ADB8-5AD6E3695500}" sibTransId="{B2731627-2944-48A8-BED7-6F8A45A784C3}"/>
    <dgm:cxn modelId="{D097B5FA-7D7D-4A69-877C-D5F623D8779A}" type="presOf" srcId="{C255D3B6-C16E-423F-84F2-9D214941F1DC}" destId="{0B078BB5-44BA-4A20-814D-EFD8AE4BE65C}" srcOrd="0" destOrd="0" presId="urn:microsoft.com/office/officeart/2008/layout/LinedList"/>
    <dgm:cxn modelId="{38EC4672-28B6-4D10-ADC2-FBCFBC91B5FE}" type="presParOf" srcId="{0B078BB5-44BA-4A20-814D-EFD8AE4BE65C}" destId="{9C623C83-A495-49D7-9EBB-A1F30E722969}" srcOrd="0" destOrd="0" presId="urn:microsoft.com/office/officeart/2008/layout/LinedList"/>
    <dgm:cxn modelId="{F81AFDC8-85A5-423B-8FDD-41663B8F219D}" type="presParOf" srcId="{0B078BB5-44BA-4A20-814D-EFD8AE4BE65C}" destId="{262B1E7C-E26D-43EB-A188-FA8EC9F9F930}" srcOrd="1" destOrd="0" presId="urn:microsoft.com/office/officeart/2008/layout/LinedList"/>
    <dgm:cxn modelId="{BF71F375-293C-4EBC-A6D8-AA661573554D}" type="presParOf" srcId="{262B1E7C-E26D-43EB-A188-FA8EC9F9F930}" destId="{31A027E6-B6AD-4112-8446-38F958A05BD8}" srcOrd="0" destOrd="0" presId="urn:microsoft.com/office/officeart/2008/layout/LinedList"/>
    <dgm:cxn modelId="{CDFA8C5C-B3D1-4AA4-A7C3-A770537B820B}" type="presParOf" srcId="{262B1E7C-E26D-43EB-A188-FA8EC9F9F930}" destId="{B2E29B42-68CD-437D-AB77-591D1D6ED7F5}" srcOrd="1" destOrd="0" presId="urn:microsoft.com/office/officeart/2008/layout/LinedList"/>
    <dgm:cxn modelId="{F997C7F9-2C1A-406C-97E5-620EBEBD1395}" type="presParOf" srcId="{0B078BB5-44BA-4A20-814D-EFD8AE4BE65C}" destId="{09BF7B69-5612-449A-9F3E-EDF24DCC4F2D}" srcOrd="2" destOrd="0" presId="urn:microsoft.com/office/officeart/2008/layout/LinedList"/>
    <dgm:cxn modelId="{743C64C5-5A4B-44E0-BC95-8A960DD0BAED}" type="presParOf" srcId="{0B078BB5-44BA-4A20-814D-EFD8AE4BE65C}" destId="{D4F18813-7417-4643-BBC4-157F857DE836}" srcOrd="3" destOrd="0" presId="urn:microsoft.com/office/officeart/2008/layout/LinedList"/>
    <dgm:cxn modelId="{F6114FA2-FBA1-4315-9CE3-F07DC7A36A94}" type="presParOf" srcId="{D4F18813-7417-4643-BBC4-157F857DE836}" destId="{ADE68474-4C19-4644-8C30-39B969E2CCBD}" srcOrd="0" destOrd="0" presId="urn:microsoft.com/office/officeart/2008/layout/LinedList"/>
    <dgm:cxn modelId="{F8A185D2-7AEA-41BD-B04C-5DE9A1F380BF}" type="presParOf" srcId="{D4F18813-7417-4643-BBC4-157F857DE836}" destId="{A3654439-2E11-40F7-9534-3F15435F239C}" srcOrd="1" destOrd="0" presId="urn:microsoft.com/office/officeart/2008/layout/LinedList"/>
    <dgm:cxn modelId="{465FF932-29BF-46DE-A127-AB74B55EFF13}" type="presParOf" srcId="{0B078BB5-44BA-4A20-814D-EFD8AE4BE65C}" destId="{5D8CAB91-849C-44A3-A63E-DFD60CF0EFEB}" srcOrd="4" destOrd="0" presId="urn:microsoft.com/office/officeart/2008/layout/LinedList"/>
    <dgm:cxn modelId="{1F505259-F906-4FED-AD1F-E89AAA35E4CD}" type="presParOf" srcId="{0B078BB5-44BA-4A20-814D-EFD8AE4BE65C}" destId="{186E4276-B46A-496F-A31A-B14ACB234397}" srcOrd="5" destOrd="0" presId="urn:microsoft.com/office/officeart/2008/layout/LinedList"/>
    <dgm:cxn modelId="{9A236A1A-5E13-4B16-8E2C-E78116F89564}" type="presParOf" srcId="{186E4276-B46A-496F-A31A-B14ACB234397}" destId="{C1B05837-FD69-487E-87F6-E53429C0E112}" srcOrd="0" destOrd="0" presId="urn:microsoft.com/office/officeart/2008/layout/LinedList"/>
    <dgm:cxn modelId="{31417485-E899-4594-A3F9-7DE049DCB218}" type="presParOf" srcId="{186E4276-B46A-496F-A31A-B14ACB234397}" destId="{B39C9A6B-24F4-4DC0-9485-4D2BC3A63C0E}" srcOrd="1" destOrd="0" presId="urn:microsoft.com/office/officeart/2008/layout/LinedList"/>
    <dgm:cxn modelId="{9E2282DB-661B-4B4B-977D-1D3EBE3DCAAD}" type="presParOf" srcId="{0B078BB5-44BA-4A20-814D-EFD8AE4BE65C}" destId="{1B16FA61-0B5E-4B62-93AF-C5A996052092}" srcOrd="6" destOrd="0" presId="urn:microsoft.com/office/officeart/2008/layout/LinedList"/>
    <dgm:cxn modelId="{C65BC213-262C-40CD-BC28-A6E614DCDB26}" type="presParOf" srcId="{0B078BB5-44BA-4A20-814D-EFD8AE4BE65C}" destId="{0EABB665-E595-4A78-A315-817EEA528B65}" srcOrd="7" destOrd="0" presId="urn:microsoft.com/office/officeart/2008/layout/LinedList"/>
    <dgm:cxn modelId="{F9C86925-7552-4814-A307-B4EE8A402C84}" type="presParOf" srcId="{0EABB665-E595-4A78-A315-817EEA528B65}" destId="{F9B41DAE-8228-4A08-A5A0-91636386F91D}" srcOrd="0" destOrd="0" presId="urn:microsoft.com/office/officeart/2008/layout/LinedList"/>
    <dgm:cxn modelId="{559309EE-F0DC-4A9F-BA55-08ECF19AEB2C}" type="presParOf" srcId="{0EABB665-E595-4A78-A315-817EEA528B65}" destId="{7D4C0D4E-EA87-425D-967E-7518D27965C8}" srcOrd="1" destOrd="0" presId="urn:microsoft.com/office/officeart/2008/layout/LinedList"/>
    <dgm:cxn modelId="{15BC43EE-8586-43A2-9974-65E212F6EB22}" type="presParOf" srcId="{0B078BB5-44BA-4A20-814D-EFD8AE4BE65C}" destId="{481B99E8-45C4-4708-A213-6D478DB822AA}" srcOrd="8" destOrd="0" presId="urn:microsoft.com/office/officeart/2008/layout/LinedList"/>
    <dgm:cxn modelId="{A5ACF97C-8199-42D8-B019-3EA1544E4806}" type="presParOf" srcId="{0B078BB5-44BA-4A20-814D-EFD8AE4BE65C}" destId="{B91E1B32-014A-48F0-8629-3DB44B741738}" srcOrd="9" destOrd="0" presId="urn:microsoft.com/office/officeart/2008/layout/LinedList"/>
    <dgm:cxn modelId="{512B5DE4-3768-4B71-8813-AEE025AD982A}" type="presParOf" srcId="{B91E1B32-014A-48F0-8629-3DB44B741738}" destId="{0411E2BC-3D7C-4600-88BD-FAD11ED366ED}" srcOrd="0" destOrd="0" presId="urn:microsoft.com/office/officeart/2008/layout/LinedList"/>
    <dgm:cxn modelId="{DA356989-1E79-4DE1-B55F-411B08B6DE8B}" type="presParOf" srcId="{B91E1B32-014A-48F0-8629-3DB44B741738}" destId="{7D0DEB70-1BE9-4079-9D24-7056E6042B1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765E7-51D1-4C3A-9224-208B7E794EBE}">
      <dsp:nvSpPr>
        <dsp:cNvPr id="0" name=""/>
        <dsp:cNvSpPr/>
      </dsp:nvSpPr>
      <dsp:spPr>
        <a:xfrm>
          <a:off x="0" y="1569"/>
          <a:ext cx="3424739" cy="668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EAD3D0-B1D0-484E-A8DF-4B77C5C866CB}">
      <dsp:nvSpPr>
        <dsp:cNvPr id="0" name=""/>
        <dsp:cNvSpPr/>
      </dsp:nvSpPr>
      <dsp:spPr>
        <a:xfrm>
          <a:off x="202329" y="152062"/>
          <a:ext cx="367872" cy="3678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1E718D-EBD9-45FF-9997-47B3D5EA9821}">
      <dsp:nvSpPr>
        <dsp:cNvPr id="0" name=""/>
        <dsp:cNvSpPr/>
      </dsp:nvSpPr>
      <dsp:spPr>
        <a:xfrm>
          <a:off x="772531" y="1569"/>
          <a:ext cx="2652207" cy="66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88" tIns="70788" rIns="70788" bIns="70788" numCol="1" spcCol="1270" anchor="ctr" anchorCtr="0">
          <a:noAutofit/>
        </a:bodyPr>
        <a:lstStyle/>
        <a:p>
          <a:pPr marL="0" lvl="0" indent="0" algn="l" defTabSz="844550">
            <a:lnSpc>
              <a:spcPct val="100000"/>
            </a:lnSpc>
            <a:spcBef>
              <a:spcPct val="0"/>
            </a:spcBef>
            <a:spcAft>
              <a:spcPct val="35000"/>
            </a:spcAft>
            <a:buNone/>
          </a:pPr>
          <a:r>
            <a:rPr lang="en-US" sz="1900" kern="1200"/>
            <a:t>Browser's high level structure</a:t>
          </a:r>
        </a:p>
      </dsp:txBody>
      <dsp:txXfrm>
        <a:off x="772531" y="1569"/>
        <a:ext cx="2652207" cy="668858"/>
      </dsp:txXfrm>
    </dsp:sp>
    <dsp:sp modelId="{4D9EBA26-2FA2-49E0-AC12-DA2DDD9DB931}">
      <dsp:nvSpPr>
        <dsp:cNvPr id="0" name=""/>
        <dsp:cNvSpPr/>
      </dsp:nvSpPr>
      <dsp:spPr>
        <a:xfrm>
          <a:off x="0" y="837642"/>
          <a:ext cx="3424739" cy="668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67DB4-32C1-4099-A3AE-3B727FF5C113}">
      <dsp:nvSpPr>
        <dsp:cNvPr id="0" name=""/>
        <dsp:cNvSpPr/>
      </dsp:nvSpPr>
      <dsp:spPr>
        <a:xfrm>
          <a:off x="202329" y="988135"/>
          <a:ext cx="367872" cy="3678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33EAB4-F369-40C7-956D-5164483D8C66}">
      <dsp:nvSpPr>
        <dsp:cNvPr id="0" name=""/>
        <dsp:cNvSpPr/>
      </dsp:nvSpPr>
      <dsp:spPr>
        <a:xfrm>
          <a:off x="772531" y="837642"/>
          <a:ext cx="2652207" cy="66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88" tIns="70788" rIns="70788" bIns="70788" numCol="1" spcCol="1270" anchor="ctr" anchorCtr="0">
          <a:noAutofit/>
        </a:bodyPr>
        <a:lstStyle/>
        <a:p>
          <a:pPr marL="0" lvl="0" indent="0" algn="l" defTabSz="844550">
            <a:lnSpc>
              <a:spcPct val="100000"/>
            </a:lnSpc>
            <a:spcBef>
              <a:spcPct val="0"/>
            </a:spcBef>
            <a:spcAft>
              <a:spcPct val="35000"/>
            </a:spcAft>
            <a:buNone/>
          </a:pPr>
          <a:r>
            <a:rPr lang="en-US" sz="1900" kern="1200"/>
            <a:t>Navigation and Content Fetching</a:t>
          </a:r>
        </a:p>
      </dsp:txBody>
      <dsp:txXfrm>
        <a:off x="772531" y="837642"/>
        <a:ext cx="2652207" cy="668858"/>
      </dsp:txXfrm>
    </dsp:sp>
    <dsp:sp modelId="{566B9E9C-0A65-485E-9F7F-DBC3FFE92939}">
      <dsp:nvSpPr>
        <dsp:cNvPr id="0" name=""/>
        <dsp:cNvSpPr/>
      </dsp:nvSpPr>
      <dsp:spPr>
        <a:xfrm>
          <a:off x="0" y="1673715"/>
          <a:ext cx="3424739" cy="668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C5500-E13F-49B2-9472-077556974206}">
      <dsp:nvSpPr>
        <dsp:cNvPr id="0" name=""/>
        <dsp:cNvSpPr/>
      </dsp:nvSpPr>
      <dsp:spPr>
        <a:xfrm>
          <a:off x="202329" y="1824208"/>
          <a:ext cx="367872" cy="3678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E1C06-1242-4B41-8996-7DEA98165A59}">
      <dsp:nvSpPr>
        <dsp:cNvPr id="0" name=""/>
        <dsp:cNvSpPr/>
      </dsp:nvSpPr>
      <dsp:spPr>
        <a:xfrm>
          <a:off x="772531" y="1673715"/>
          <a:ext cx="2652207" cy="66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88" tIns="70788" rIns="70788" bIns="70788" numCol="1" spcCol="1270" anchor="ctr" anchorCtr="0">
          <a:noAutofit/>
        </a:bodyPr>
        <a:lstStyle/>
        <a:p>
          <a:pPr marL="0" lvl="0" indent="0" algn="l" defTabSz="844550">
            <a:lnSpc>
              <a:spcPct val="100000"/>
            </a:lnSpc>
            <a:spcBef>
              <a:spcPct val="0"/>
            </a:spcBef>
            <a:spcAft>
              <a:spcPct val="35000"/>
            </a:spcAft>
            <a:buNone/>
          </a:pPr>
          <a:r>
            <a:rPr lang="en-US" sz="1900" kern="1200"/>
            <a:t>Content parsing</a:t>
          </a:r>
        </a:p>
      </dsp:txBody>
      <dsp:txXfrm>
        <a:off x="772531" y="1673715"/>
        <a:ext cx="2652207" cy="668858"/>
      </dsp:txXfrm>
    </dsp:sp>
    <dsp:sp modelId="{D67CF4E6-BADE-4E65-B0F1-D608F5CD6978}">
      <dsp:nvSpPr>
        <dsp:cNvPr id="0" name=""/>
        <dsp:cNvSpPr/>
      </dsp:nvSpPr>
      <dsp:spPr>
        <a:xfrm>
          <a:off x="0" y="2509788"/>
          <a:ext cx="3424739" cy="668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156DCE-E164-4B8F-834D-7894E4F2B418}">
      <dsp:nvSpPr>
        <dsp:cNvPr id="0" name=""/>
        <dsp:cNvSpPr/>
      </dsp:nvSpPr>
      <dsp:spPr>
        <a:xfrm>
          <a:off x="202329" y="2660281"/>
          <a:ext cx="367872" cy="3678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17174C-78EE-489A-9A7E-C53F31A72D74}">
      <dsp:nvSpPr>
        <dsp:cNvPr id="0" name=""/>
        <dsp:cNvSpPr/>
      </dsp:nvSpPr>
      <dsp:spPr>
        <a:xfrm>
          <a:off x="772531" y="2509788"/>
          <a:ext cx="2652207" cy="66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88" tIns="70788" rIns="70788" bIns="70788" numCol="1" spcCol="1270" anchor="ctr" anchorCtr="0">
          <a:noAutofit/>
        </a:bodyPr>
        <a:lstStyle/>
        <a:p>
          <a:pPr marL="0" lvl="0" indent="0" algn="l" defTabSz="844550">
            <a:lnSpc>
              <a:spcPct val="100000"/>
            </a:lnSpc>
            <a:spcBef>
              <a:spcPct val="0"/>
            </a:spcBef>
            <a:spcAft>
              <a:spcPct val="35000"/>
            </a:spcAft>
            <a:buNone/>
          </a:pPr>
          <a:r>
            <a:rPr lang="en-US" sz="1900" kern="1200"/>
            <a:t>Rendering</a:t>
          </a:r>
        </a:p>
      </dsp:txBody>
      <dsp:txXfrm>
        <a:off x="772531" y="2509788"/>
        <a:ext cx="2652207" cy="668858"/>
      </dsp:txXfrm>
    </dsp:sp>
    <dsp:sp modelId="{B7542030-FAC5-42CE-87DE-36990CB88E83}">
      <dsp:nvSpPr>
        <dsp:cNvPr id="0" name=""/>
        <dsp:cNvSpPr/>
      </dsp:nvSpPr>
      <dsp:spPr>
        <a:xfrm>
          <a:off x="0" y="3345861"/>
          <a:ext cx="3424739" cy="668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733302-6736-4EAE-8ED2-79939B4FD4BB}">
      <dsp:nvSpPr>
        <dsp:cNvPr id="0" name=""/>
        <dsp:cNvSpPr/>
      </dsp:nvSpPr>
      <dsp:spPr>
        <a:xfrm>
          <a:off x="202329" y="3496354"/>
          <a:ext cx="367872" cy="3678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765502-3B27-4A49-9464-85C7C250FD9E}">
      <dsp:nvSpPr>
        <dsp:cNvPr id="0" name=""/>
        <dsp:cNvSpPr/>
      </dsp:nvSpPr>
      <dsp:spPr>
        <a:xfrm>
          <a:off x="772531" y="3345861"/>
          <a:ext cx="2652207" cy="66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88" tIns="70788" rIns="70788" bIns="70788" numCol="1" spcCol="1270" anchor="ctr" anchorCtr="0">
          <a:noAutofit/>
        </a:bodyPr>
        <a:lstStyle/>
        <a:p>
          <a:pPr marL="0" lvl="0" indent="0" algn="l" defTabSz="844550">
            <a:lnSpc>
              <a:spcPct val="100000"/>
            </a:lnSpc>
            <a:spcBef>
              <a:spcPct val="0"/>
            </a:spcBef>
            <a:spcAft>
              <a:spcPct val="35000"/>
            </a:spcAft>
            <a:buNone/>
          </a:pPr>
          <a:r>
            <a:rPr lang="en-US" sz="1900" kern="1200" dirty="0"/>
            <a:t>Compositing</a:t>
          </a:r>
        </a:p>
      </dsp:txBody>
      <dsp:txXfrm>
        <a:off x="772531" y="3345861"/>
        <a:ext cx="2652207" cy="668858"/>
      </dsp:txXfrm>
    </dsp:sp>
    <dsp:sp modelId="{725A0A47-59E0-4932-93C5-729DE4CE3036}">
      <dsp:nvSpPr>
        <dsp:cNvPr id="0" name=""/>
        <dsp:cNvSpPr/>
      </dsp:nvSpPr>
      <dsp:spPr>
        <a:xfrm>
          <a:off x="0" y="4181934"/>
          <a:ext cx="3424739" cy="668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F7092B-9DD0-46D7-89DC-6DD3C8D921CE}">
      <dsp:nvSpPr>
        <dsp:cNvPr id="0" name=""/>
        <dsp:cNvSpPr/>
      </dsp:nvSpPr>
      <dsp:spPr>
        <a:xfrm>
          <a:off x="202329" y="4332427"/>
          <a:ext cx="367872" cy="3678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5875" cap="flat" cmpd="sng" algn="ctr">
          <a:solidFill>
            <a:srgbClr val="00B0F0">
              <a:alpha val="0"/>
            </a:srgbClr>
          </a:solidFill>
          <a:prstDash val="solid"/>
        </a:ln>
        <a:effectLst/>
      </dsp:spPr>
      <dsp:style>
        <a:lnRef idx="2">
          <a:scrgbClr r="0" g="0" b="0"/>
        </a:lnRef>
        <a:fillRef idx="1">
          <a:scrgbClr r="0" g="0" b="0"/>
        </a:fillRef>
        <a:effectRef idx="0">
          <a:scrgbClr r="0" g="0" b="0"/>
        </a:effectRef>
        <a:fontRef idx="minor">
          <a:schemeClr val="lt1"/>
        </a:fontRef>
      </dsp:style>
    </dsp:sp>
    <dsp:sp modelId="{DB89D0A6-A2F1-44A1-AD43-8DEE282CA4FF}">
      <dsp:nvSpPr>
        <dsp:cNvPr id="0" name=""/>
        <dsp:cNvSpPr/>
      </dsp:nvSpPr>
      <dsp:spPr>
        <a:xfrm>
          <a:off x="772531" y="4181934"/>
          <a:ext cx="2652207" cy="66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88" tIns="70788" rIns="70788" bIns="70788" numCol="1" spcCol="1270" anchor="ctr" anchorCtr="0">
          <a:noAutofit/>
        </a:bodyPr>
        <a:lstStyle/>
        <a:p>
          <a:pPr marL="0" lvl="0" indent="0" algn="l" defTabSz="844550">
            <a:lnSpc>
              <a:spcPct val="100000"/>
            </a:lnSpc>
            <a:spcBef>
              <a:spcPct val="0"/>
            </a:spcBef>
            <a:spcAft>
              <a:spcPct val="35000"/>
            </a:spcAft>
            <a:buNone/>
          </a:pPr>
          <a:r>
            <a:rPr lang="en-US" sz="1900" kern="1200" noProof="0" dirty="0"/>
            <a:t>Metrics and Tools</a:t>
          </a:r>
        </a:p>
      </dsp:txBody>
      <dsp:txXfrm>
        <a:off x="772531" y="4181934"/>
        <a:ext cx="2652207" cy="668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F99B7-CCCF-479F-8EC1-1145D1167B83}">
      <dsp:nvSpPr>
        <dsp:cNvPr id="0" name=""/>
        <dsp:cNvSpPr/>
      </dsp:nvSpPr>
      <dsp:spPr>
        <a:xfrm>
          <a:off x="5807" y="1630413"/>
          <a:ext cx="1613359" cy="1613359"/>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t>Dictionary definition (tokens)</a:t>
          </a:r>
          <a:endParaRPr lang="en-US" sz="2000" kern="1200" dirty="0"/>
        </a:p>
      </dsp:txBody>
      <dsp:txXfrm>
        <a:off x="242078" y="1866684"/>
        <a:ext cx="1140817" cy="1140817"/>
      </dsp:txXfrm>
    </dsp:sp>
    <dsp:sp modelId="{DDE64F92-9FAC-4831-BFC8-DC66176D73AD}">
      <dsp:nvSpPr>
        <dsp:cNvPr id="0" name=""/>
        <dsp:cNvSpPr/>
      </dsp:nvSpPr>
      <dsp:spPr>
        <a:xfrm>
          <a:off x="1750171" y="1969219"/>
          <a:ext cx="935748" cy="935748"/>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74204" y="2327049"/>
        <a:ext cx="687682" cy="220088"/>
      </dsp:txXfrm>
    </dsp:sp>
    <dsp:sp modelId="{7954557C-33C4-4721-B3A0-6B9CD78F54B4}">
      <dsp:nvSpPr>
        <dsp:cNvPr id="0" name=""/>
        <dsp:cNvSpPr/>
      </dsp:nvSpPr>
      <dsp:spPr>
        <a:xfrm>
          <a:off x="2816924" y="1630413"/>
          <a:ext cx="1613359" cy="1613359"/>
        </a:xfrm>
        <a:prstGeom prst="ellipse">
          <a:avLst/>
        </a:prstGeom>
        <a:solidFill>
          <a:schemeClr val="accent2">
            <a:hueOff val="-1912890"/>
            <a:satOff val="1692"/>
            <a:lumOff val="300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t>Grammar definition</a:t>
          </a:r>
          <a:endParaRPr lang="en-US" sz="2000" kern="1200" dirty="0"/>
        </a:p>
      </dsp:txBody>
      <dsp:txXfrm>
        <a:off x="3053195" y="1866684"/>
        <a:ext cx="1140817" cy="1140817"/>
      </dsp:txXfrm>
    </dsp:sp>
    <dsp:sp modelId="{3F708BE1-B73A-442C-BBAC-35E8CD4D13DE}">
      <dsp:nvSpPr>
        <dsp:cNvPr id="0" name=""/>
        <dsp:cNvSpPr/>
      </dsp:nvSpPr>
      <dsp:spPr>
        <a:xfrm>
          <a:off x="4561289" y="1969219"/>
          <a:ext cx="935748" cy="935748"/>
        </a:xfrm>
        <a:prstGeom prst="mathPlus">
          <a:avLst/>
        </a:prstGeom>
        <a:solidFill>
          <a:schemeClr val="accent2">
            <a:hueOff val="-2869335"/>
            <a:satOff val="2538"/>
            <a:lumOff val="45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685322" y="2327049"/>
        <a:ext cx="687682" cy="220088"/>
      </dsp:txXfrm>
    </dsp:sp>
    <dsp:sp modelId="{40A6C1EF-6883-42A7-935B-37EABB80FA90}">
      <dsp:nvSpPr>
        <dsp:cNvPr id="0" name=""/>
        <dsp:cNvSpPr/>
      </dsp:nvSpPr>
      <dsp:spPr>
        <a:xfrm>
          <a:off x="5628042" y="1630413"/>
          <a:ext cx="1613359" cy="1613359"/>
        </a:xfrm>
        <a:prstGeom prst="ellipse">
          <a:avLst/>
        </a:prstGeom>
        <a:solidFill>
          <a:schemeClr val="accent2">
            <a:hueOff val="-3825781"/>
            <a:satOff val="3385"/>
            <a:lumOff val="601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t>Errors definition</a:t>
          </a:r>
          <a:endParaRPr lang="en-US" sz="2000" kern="1200" dirty="0"/>
        </a:p>
      </dsp:txBody>
      <dsp:txXfrm>
        <a:off x="5864313" y="1866684"/>
        <a:ext cx="1140817" cy="1140817"/>
      </dsp:txXfrm>
    </dsp:sp>
    <dsp:sp modelId="{4B086FB8-441C-45CF-BA5D-766532738E94}">
      <dsp:nvSpPr>
        <dsp:cNvPr id="0" name=""/>
        <dsp:cNvSpPr/>
      </dsp:nvSpPr>
      <dsp:spPr>
        <a:xfrm>
          <a:off x="7372406" y="1969219"/>
          <a:ext cx="935748" cy="935748"/>
        </a:xfrm>
        <a:prstGeom prst="mathEqual">
          <a:avLst/>
        </a:prstGeom>
        <a:solidFill>
          <a:schemeClr val="accent2">
            <a:hueOff val="-5738671"/>
            <a:satOff val="5077"/>
            <a:lumOff val="90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496439" y="2161983"/>
        <a:ext cx="687682" cy="550220"/>
      </dsp:txXfrm>
    </dsp:sp>
    <dsp:sp modelId="{6BBC5909-97E0-45B4-876D-58BD79079567}">
      <dsp:nvSpPr>
        <dsp:cNvPr id="0" name=""/>
        <dsp:cNvSpPr/>
      </dsp:nvSpPr>
      <dsp:spPr>
        <a:xfrm>
          <a:off x="8439160" y="1630413"/>
          <a:ext cx="1613359" cy="1613359"/>
        </a:xfrm>
        <a:prstGeom prst="ellipse">
          <a:avLst/>
        </a:prstGeom>
        <a:solidFill>
          <a:schemeClr val="accent2">
            <a:hueOff val="-5738671"/>
            <a:satOff val="5077"/>
            <a:lumOff val="902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noProof="0" dirty="0"/>
            <a:t>Grammar</a:t>
          </a:r>
        </a:p>
      </dsp:txBody>
      <dsp:txXfrm>
        <a:off x="8675431" y="1866684"/>
        <a:ext cx="1140817" cy="1140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F3985-8044-41EE-83D1-0A53F03B0321}">
      <dsp:nvSpPr>
        <dsp:cNvPr id="0" name=""/>
        <dsp:cNvSpPr/>
      </dsp:nvSpPr>
      <dsp:spPr>
        <a:xfrm>
          <a:off x="0" y="600"/>
          <a:ext cx="5641974" cy="0"/>
        </a:xfrm>
        <a:prstGeom prst="lin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2">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2">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sp>
    <dsp:sp modelId="{B2A23B3D-5ECC-4E99-80E8-C36516F4F2F9}">
      <dsp:nvSpPr>
        <dsp:cNvPr id="0" name=""/>
        <dsp:cNvSpPr/>
      </dsp:nvSpPr>
      <dsp:spPr>
        <a:xfrm>
          <a:off x="0" y="60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fr-FR" sz="4700" kern="1200"/>
            <a:t>Bundle Analyzer</a:t>
          </a:r>
          <a:endParaRPr lang="en-US" sz="4700" kern="1200"/>
        </a:p>
      </dsp:txBody>
      <dsp:txXfrm>
        <a:off x="0" y="600"/>
        <a:ext cx="5641974" cy="984009"/>
      </dsp:txXfrm>
    </dsp:sp>
    <dsp:sp modelId="{58A980F0-E9D2-4A75-9747-0D9157870C91}">
      <dsp:nvSpPr>
        <dsp:cNvPr id="0" name=""/>
        <dsp:cNvSpPr/>
      </dsp:nvSpPr>
      <dsp:spPr>
        <a:xfrm>
          <a:off x="0" y="984610"/>
          <a:ext cx="5641974" cy="0"/>
        </a:xfrm>
        <a:prstGeom prst="lin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3">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3">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sp>
    <dsp:sp modelId="{BB735D6C-98F3-4F79-850A-C3E0D3C2267A}">
      <dsp:nvSpPr>
        <dsp:cNvPr id="0" name=""/>
        <dsp:cNvSpPr/>
      </dsp:nvSpPr>
      <dsp:spPr>
        <a:xfrm>
          <a:off x="0" y="98461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fr-FR" sz="4700" kern="1200"/>
            <a:t>Performance Dev Tool</a:t>
          </a:r>
          <a:endParaRPr lang="en-US" sz="4700" kern="1200"/>
        </a:p>
      </dsp:txBody>
      <dsp:txXfrm>
        <a:off x="0" y="984610"/>
        <a:ext cx="5641974" cy="984009"/>
      </dsp:txXfrm>
    </dsp:sp>
    <dsp:sp modelId="{E05A6F79-CCFC-4AE4-9FE3-6DABE335989D}">
      <dsp:nvSpPr>
        <dsp:cNvPr id="0" name=""/>
        <dsp:cNvSpPr/>
      </dsp:nvSpPr>
      <dsp:spPr>
        <a:xfrm>
          <a:off x="0" y="1968620"/>
          <a:ext cx="5641974" cy="0"/>
        </a:xfrm>
        <a:prstGeom prst="lin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4">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4">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sp>
    <dsp:sp modelId="{4149493A-4D01-48D9-9DB0-4F9C1EE95323}">
      <dsp:nvSpPr>
        <dsp:cNvPr id="0" name=""/>
        <dsp:cNvSpPr/>
      </dsp:nvSpPr>
      <dsp:spPr>
        <a:xfrm>
          <a:off x="0" y="196862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fr-FR" sz="4700" kern="1200"/>
            <a:t>Network Dev Tool</a:t>
          </a:r>
          <a:endParaRPr lang="en-US" sz="4700" kern="1200"/>
        </a:p>
      </dsp:txBody>
      <dsp:txXfrm>
        <a:off x="0" y="1968620"/>
        <a:ext cx="5641974" cy="984009"/>
      </dsp:txXfrm>
    </dsp:sp>
    <dsp:sp modelId="{E355EB5D-A040-41C3-B079-B7F616AE4DBB}">
      <dsp:nvSpPr>
        <dsp:cNvPr id="0" name=""/>
        <dsp:cNvSpPr/>
      </dsp:nvSpPr>
      <dsp:spPr>
        <a:xfrm>
          <a:off x="0" y="2952629"/>
          <a:ext cx="5641974" cy="0"/>
        </a:xfrm>
        <a:prstGeom prst="lin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5">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5">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sp>
    <dsp:sp modelId="{00EE8E03-A6FC-471C-8910-369561234FA5}">
      <dsp:nvSpPr>
        <dsp:cNvPr id="0" name=""/>
        <dsp:cNvSpPr/>
      </dsp:nvSpPr>
      <dsp:spPr>
        <a:xfrm>
          <a:off x="0" y="2952629"/>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fr-FR" sz="4700" kern="1200"/>
            <a:t>Memory Dev Tool</a:t>
          </a:r>
          <a:endParaRPr lang="en-US" sz="4700" kern="1200"/>
        </a:p>
      </dsp:txBody>
      <dsp:txXfrm>
        <a:off x="0" y="2952629"/>
        <a:ext cx="5641974" cy="984009"/>
      </dsp:txXfrm>
    </dsp:sp>
    <dsp:sp modelId="{D06DB3BA-24DC-434A-A2B4-52E076645C40}">
      <dsp:nvSpPr>
        <dsp:cNvPr id="0" name=""/>
        <dsp:cNvSpPr/>
      </dsp:nvSpPr>
      <dsp:spPr>
        <a:xfrm>
          <a:off x="0" y="3936639"/>
          <a:ext cx="5641974" cy="0"/>
        </a:xfrm>
        <a:prstGeom prst="lin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6">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6">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sp>
    <dsp:sp modelId="{6B7141B1-46B9-4862-9B8C-33B3195BB0D7}">
      <dsp:nvSpPr>
        <dsp:cNvPr id="0" name=""/>
        <dsp:cNvSpPr/>
      </dsp:nvSpPr>
      <dsp:spPr>
        <a:xfrm>
          <a:off x="0" y="3936639"/>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dirty="0"/>
            <a:t>Accessibility</a:t>
          </a:r>
          <a:r>
            <a:rPr lang="fr-FR" sz="4700" kern="1200" dirty="0"/>
            <a:t> Dev Tools</a:t>
          </a:r>
          <a:endParaRPr lang="en-US" sz="4700" kern="1200" dirty="0"/>
        </a:p>
      </dsp:txBody>
      <dsp:txXfrm>
        <a:off x="0" y="3936639"/>
        <a:ext cx="5641974" cy="9840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9A0B1-0CE0-4C5A-9931-2039BABBBF59}">
      <dsp:nvSpPr>
        <dsp:cNvPr id="0" name=""/>
        <dsp:cNvSpPr/>
      </dsp:nvSpPr>
      <dsp:spPr>
        <a:xfrm>
          <a:off x="1128395" y="2306"/>
          <a:ext cx="4513580" cy="668021"/>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76" tIns="169677" rIns="87576" bIns="169677" numCol="1" spcCol="1270" anchor="ctr" anchorCtr="0">
          <a:noAutofit/>
        </a:bodyPr>
        <a:lstStyle/>
        <a:p>
          <a:pPr marL="0" lvl="0" indent="0" algn="l" defTabSz="577850">
            <a:lnSpc>
              <a:spcPct val="90000"/>
            </a:lnSpc>
            <a:spcBef>
              <a:spcPct val="0"/>
            </a:spcBef>
            <a:spcAft>
              <a:spcPct val="35000"/>
            </a:spcAft>
            <a:buNone/>
          </a:pPr>
          <a:r>
            <a:rPr lang="en-US" sz="1300" kern="1200" dirty="0"/>
            <a:t>Download, parse, compile &amp; execute.</a:t>
          </a:r>
        </a:p>
      </dsp:txBody>
      <dsp:txXfrm>
        <a:off x="1128395" y="2306"/>
        <a:ext cx="4513580" cy="668021"/>
      </dsp:txXfrm>
    </dsp:sp>
    <dsp:sp modelId="{A541F599-9231-4BF0-B300-E7C99E799EB8}">
      <dsp:nvSpPr>
        <dsp:cNvPr id="0" name=""/>
        <dsp:cNvSpPr/>
      </dsp:nvSpPr>
      <dsp:spPr>
        <a:xfrm>
          <a:off x="0" y="2306"/>
          <a:ext cx="1128395" cy="66802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711" tIns="65986" rIns="59711" bIns="65986" numCol="1" spcCol="1270" anchor="ctr" anchorCtr="0">
          <a:noAutofit/>
        </a:bodyPr>
        <a:lstStyle/>
        <a:p>
          <a:pPr marL="0" lvl="0" indent="0" algn="ctr" defTabSz="711200">
            <a:lnSpc>
              <a:spcPct val="90000"/>
            </a:lnSpc>
            <a:spcBef>
              <a:spcPct val="0"/>
            </a:spcBef>
            <a:spcAft>
              <a:spcPct val="35000"/>
            </a:spcAft>
            <a:buNone/>
          </a:pPr>
          <a:r>
            <a:rPr lang="en-US" sz="1600" kern="1200" dirty="0"/>
            <a:t>Fast at</a:t>
          </a:r>
        </a:p>
      </dsp:txBody>
      <dsp:txXfrm>
        <a:off x="0" y="2306"/>
        <a:ext cx="1128395" cy="668021"/>
      </dsp:txXfrm>
    </dsp:sp>
    <dsp:sp modelId="{28F054A6-A562-44D8-AFCA-584044BF08BA}">
      <dsp:nvSpPr>
        <dsp:cNvPr id="0" name=""/>
        <dsp:cNvSpPr/>
      </dsp:nvSpPr>
      <dsp:spPr>
        <a:xfrm>
          <a:off x="1128395" y="710409"/>
          <a:ext cx="4513580" cy="668021"/>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76" tIns="169677" rIns="87576" bIns="169677" numCol="1" spcCol="1270" anchor="ctr" anchorCtr="0">
          <a:noAutofit/>
        </a:bodyPr>
        <a:lstStyle/>
        <a:p>
          <a:pPr marL="0" lvl="0" indent="0" algn="l" defTabSz="577850">
            <a:lnSpc>
              <a:spcPct val="90000"/>
            </a:lnSpc>
            <a:spcBef>
              <a:spcPct val="0"/>
            </a:spcBef>
            <a:spcAft>
              <a:spcPct val="35000"/>
            </a:spcAft>
            <a:buNone/>
          </a:pPr>
          <a:r>
            <a:rPr lang="en-US" sz="1300" kern="1200" dirty="0"/>
            <a:t>Split your code into small, reusable pieces.</a:t>
          </a:r>
        </a:p>
      </dsp:txBody>
      <dsp:txXfrm>
        <a:off x="1128395" y="710409"/>
        <a:ext cx="4513580" cy="668021"/>
      </dsp:txXfrm>
    </dsp:sp>
    <dsp:sp modelId="{EA5A67F9-4F56-4927-B90B-656B91517EB8}">
      <dsp:nvSpPr>
        <dsp:cNvPr id="0" name=""/>
        <dsp:cNvSpPr/>
      </dsp:nvSpPr>
      <dsp:spPr>
        <a:xfrm>
          <a:off x="0" y="710409"/>
          <a:ext cx="1128395" cy="668021"/>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711" tIns="65986" rIns="59711" bIns="65986" numCol="1" spcCol="1270" anchor="ctr" anchorCtr="0">
          <a:noAutofit/>
        </a:bodyPr>
        <a:lstStyle/>
        <a:p>
          <a:pPr marL="0" lvl="0" indent="0" algn="ctr" defTabSz="711200">
            <a:lnSpc>
              <a:spcPct val="90000"/>
            </a:lnSpc>
            <a:spcBef>
              <a:spcPct val="0"/>
            </a:spcBef>
            <a:spcAft>
              <a:spcPct val="35000"/>
            </a:spcAft>
            <a:buNone/>
          </a:pPr>
          <a:r>
            <a:rPr lang="en-US" sz="1600" kern="1200" dirty="0"/>
            <a:t>Bundle Splitting</a:t>
          </a:r>
        </a:p>
      </dsp:txBody>
      <dsp:txXfrm>
        <a:off x="0" y="710409"/>
        <a:ext cx="1128395" cy="668021"/>
      </dsp:txXfrm>
    </dsp:sp>
    <dsp:sp modelId="{A9F8EE4E-A334-4E05-92DC-8995D150E3D3}">
      <dsp:nvSpPr>
        <dsp:cNvPr id="0" name=""/>
        <dsp:cNvSpPr/>
      </dsp:nvSpPr>
      <dsp:spPr>
        <a:xfrm>
          <a:off x="1128395" y="1418511"/>
          <a:ext cx="4513580" cy="668021"/>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76" tIns="169677" rIns="87576" bIns="169677" numCol="1" spcCol="1270" anchor="ctr" anchorCtr="0">
          <a:noAutofit/>
        </a:bodyPr>
        <a:lstStyle/>
        <a:p>
          <a:pPr marL="0" lvl="0" indent="0" algn="l" defTabSz="577850">
            <a:lnSpc>
              <a:spcPct val="90000"/>
            </a:lnSpc>
            <a:spcBef>
              <a:spcPct val="0"/>
            </a:spcBef>
            <a:spcAft>
              <a:spcPct val="35000"/>
            </a:spcAft>
            <a:buNone/>
          </a:pPr>
          <a:r>
            <a:rPr lang="en-US" sz="1300" kern="1200" dirty="0"/>
            <a:t>Reduce the bundle size by eliminating dead code (using modular libs, ESM).</a:t>
          </a:r>
        </a:p>
      </dsp:txBody>
      <dsp:txXfrm>
        <a:off x="1128395" y="1418511"/>
        <a:ext cx="4513580" cy="668021"/>
      </dsp:txXfrm>
    </dsp:sp>
    <dsp:sp modelId="{791A1B17-7E9A-4844-941E-43D27D78B089}">
      <dsp:nvSpPr>
        <dsp:cNvPr id="0" name=""/>
        <dsp:cNvSpPr/>
      </dsp:nvSpPr>
      <dsp:spPr>
        <a:xfrm>
          <a:off x="0" y="1418511"/>
          <a:ext cx="1128395" cy="668021"/>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711" tIns="65986" rIns="59711" bIns="65986" numCol="1" spcCol="1270" anchor="ctr" anchorCtr="0">
          <a:noAutofit/>
        </a:bodyPr>
        <a:lstStyle/>
        <a:p>
          <a:pPr marL="0" lvl="0" indent="0" algn="ctr" defTabSz="711200">
            <a:lnSpc>
              <a:spcPct val="90000"/>
            </a:lnSpc>
            <a:spcBef>
              <a:spcPct val="0"/>
            </a:spcBef>
            <a:spcAft>
              <a:spcPct val="35000"/>
            </a:spcAft>
            <a:buNone/>
          </a:pPr>
          <a:r>
            <a:rPr lang="en-US" sz="1600" kern="1200" dirty="0"/>
            <a:t>Tree Shaking</a:t>
          </a:r>
        </a:p>
      </dsp:txBody>
      <dsp:txXfrm>
        <a:off x="0" y="1418511"/>
        <a:ext cx="1128395" cy="668021"/>
      </dsp:txXfrm>
    </dsp:sp>
    <dsp:sp modelId="{CF9C566B-1DB6-4116-8E41-39DBBFB53EAB}">
      <dsp:nvSpPr>
        <dsp:cNvPr id="0" name=""/>
        <dsp:cNvSpPr/>
      </dsp:nvSpPr>
      <dsp:spPr>
        <a:xfrm>
          <a:off x="1128395" y="2126614"/>
          <a:ext cx="4513580" cy="668021"/>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76" tIns="169677" rIns="87576" bIns="169677" numCol="1" spcCol="1270" anchor="ctr" anchorCtr="0">
          <a:noAutofit/>
        </a:bodyPr>
        <a:lstStyle/>
        <a:p>
          <a:pPr marL="0" lvl="0" indent="0" algn="l" defTabSz="577850">
            <a:lnSpc>
              <a:spcPct val="90000"/>
            </a:lnSpc>
            <a:spcBef>
              <a:spcPct val="0"/>
            </a:spcBef>
            <a:spcAft>
              <a:spcPct val="35000"/>
            </a:spcAft>
            <a:buNone/>
          </a:pPr>
          <a:r>
            <a:rPr lang="en-US" sz="1300" kern="1200" dirty="0"/>
            <a:t>Dynamically load components based on the current route.</a:t>
          </a:r>
        </a:p>
      </dsp:txBody>
      <dsp:txXfrm>
        <a:off x="1128395" y="2126614"/>
        <a:ext cx="4513580" cy="668021"/>
      </dsp:txXfrm>
    </dsp:sp>
    <dsp:sp modelId="{25404616-BDC4-4369-ACD3-1A3F1F3C5DF2}">
      <dsp:nvSpPr>
        <dsp:cNvPr id="0" name=""/>
        <dsp:cNvSpPr/>
      </dsp:nvSpPr>
      <dsp:spPr>
        <a:xfrm>
          <a:off x="0" y="2126614"/>
          <a:ext cx="1128395" cy="668021"/>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711" tIns="65986" rIns="59711" bIns="65986" numCol="1" spcCol="1270" anchor="ctr" anchorCtr="0">
          <a:noAutofit/>
        </a:bodyPr>
        <a:lstStyle/>
        <a:p>
          <a:pPr marL="0" lvl="0" indent="0" algn="ctr" defTabSz="711200">
            <a:lnSpc>
              <a:spcPct val="90000"/>
            </a:lnSpc>
            <a:spcBef>
              <a:spcPct val="0"/>
            </a:spcBef>
            <a:spcAft>
              <a:spcPct val="35000"/>
            </a:spcAft>
            <a:buNone/>
          </a:pPr>
          <a:r>
            <a:rPr lang="en-US" sz="1600" kern="1200" dirty="0"/>
            <a:t>Route Based Splitting</a:t>
          </a:r>
        </a:p>
      </dsp:txBody>
      <dsp:txXfrm>
        <a:off x="0" y="2126614"/>
        <a:ext cx="1128395" cy="668021"/>
      </dsp:txXfrm>
    </dsp:sp>
    <dsp:sp modelId="{A3DE1159-A8F9-4514-9487-CF103644968D}">
      <dsp:nvSpPr>
        <dsp:cNvPr id="0" name=""/>
        <dsp:cNvSpPr/>
      </dsp:nvSpPr>
      <dsp:spPr>
        <a:xfrm>
          <a:off x="1128395" y="2826005"/>
          <a:ext cx="4513580" cy="668021"/>
        </a:xfrm>
        <a:prstGeom prst="rect">
          <a:avLst/>
        </a:prstGeom>
        <a:solidFill>
          <a:schemeClr val="accent6">
            <a:tint val="40000"/>
            <a:alpha val="90000"/>
            <a:hueOff val="0"/>
            <a:satOff val="0"/>
            <a:lumOff val="0"/>
            <a:alphaOff val="0"/>
          </a:schemeClr>
        </a:solidFill>
        <a:ln w="1587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76" tIns="169677" rIns="87576" bIns="169677" numCol="1" spcCol="1270" anchor="ctr" anchorCtr="0">
          <a:noAutofit/>
        </a:bodyPr>
        <a:lstStyle/>
        <a:p>
          <a:pPr marL="0" lvl="0" indent="0" algn="l" defTabSz="577850">
            <a:lnSpc>
              <a:spcPct val="90000"/>
            </a:lnSpc>
            <a:spcBef>
              <a:spcPct val="0"/>
            </a:spcBef>
            <a:spcAft>
              <a:spcPct val="35000"/>
            </a:spcAft>
            <a:buNone/>
          </a:pPr>
          <a:r>
            <a:rPr lang="en-US" sz="1300" kern="1200" dirty="0"/>
            <a:t>Load non-critical components when they are visible in the viewport.</a:t>
          </a:r>
        </a:p>
      </dsp:txBody>
      <dsp:txXfrm>
        <a:off x="1128395" y="2826005"/>
        <a:ext cx="4513580" cy="668021"/>
      </dsp:txXfrm>
    </dsp:sp>
    <dsp:sp modelId="{4B4DEFCF-6336-4BA7-9648-2DEB594979B0}">
      <dsp:nvSpPr>
        <dsp:cNvPr id="0" name=""/>
        <dsp:cNvSpPr/>
      </dsp:nvSpPr>
      <dsp:spPr>
        <a:xfrm>
          <a:off x="0" y="2834716"/>
          <a:ext cx="1128395" cy="668021"/>
        </a:xfrm>
        <a:prstGeom prst="rect">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711" tIns="65986" rIns="59711" bIns="65986" numCol="1" spcCol="1270" anchor="ctr" anchorCtr="0">
          <a:noAutofit/>
        </a:bodyPr>
        <a:lstStyle/>
        <a:p>
          <a:pPr marL="0" lvl="0" indent="0" algn="ctr" defTabSz="711200">
            <a:lnSpc>
              <a:spcPct val="90000"/>
            </a:lnSpc>
            <a:spcBef>
              <a:spcPct val="0"/>
            </a:spcBef>
            <a:spcAft>
              <a:spcPct val="35000"/>
            </a:spcAft>
            <a:buNone/>
          </a:pPr>
          <a:r>
            <a:rPr lang="en-US" sz="1600" kern="1200" dirty="0"/>
            <a:t>Import On Visibility</a:t>
          </a:r>
        </a:p>
      </dsp:txBody>
      <dsp:txXfrm>
        <a:off x="0" y="2834716"/>
        <a:ext cx="1128395" cy="668021"/>
      </dsp:txXfrm>
    </dsp:sp>
    <dsp:sp modelId="{52120F14-4212-4422-8D91-108983863D5F}">
      <dsp:nvSpPr>
        <dsp:cNvPr id="0" name=""/>
        <dsp:cNvSpPr/>
      </dsp:nvSpPr>
      <dsp:spPr>
        <a:xfrm>
          <a:off x="1128395" y="3542819"/>
          <a:ext cx="4513580" cy="668021"/>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76" tIns="169677" rIns="87576" bIns="169677" numCol="1" spcCol="1270" anchor="ctr" anchorCtr="0">
          <a:noAutofit/>
        </a:bodyPr>
        <a:lstStyle/>
        <a:p>
          <a:pPr marL="0" lvl="0" indent="0" algn="l" defTabSz="577850">
            <a:lnSpc>
              <a:spcPct val="90000"/>
            </a:lnSpc>
            <a:spcBef>
              <a:spcPct val="0"/>
            </a:spcBef>
            <a:spcAft>
              <a:spcPct val="35000"/>
            </a:spcAft>
            <a:buNone/>
          </a:pPr>
          <a:r>
            <a:rPr lang="en-US" sz="1300" kern="1200" dirty="0"/>
            <a:t>Load non-critical resources when a user interacts with UI requiring it.</a:t>
          </a:r>
        </a:p>
      </dsp:txBody>
      <dsp:txXfrm>
        <a:off x="1128395" y="3542819"/>
        <a:ext cx="4513580" cy="668021"/>
      </dsp:txXfrm>
    </dsp:sp>
    <dsp:sp modelId="{63C6F1B2-6E9C-44FD-BDEE-8846F3DE458C}">
      <dsp:nvSpPr>
        <dsp:cNvPr id="0" name=""/>
        <dsp:cNvSpPr/>
      </dsp:nvSpPr>
      <dsp:spPr>
        <a:xfrm>
          <a:off x="0" y="3542819"/>
          <a:ext cx="1128395" cy="66802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711" tIns="65986" rIns="59711" bIns="65986" numCol="1" spcCol="1270" anchor="ctr" anchorCtr="0">
          <a:noAutofit/>
        </a:bodyPr>
        <a:lstStyle/>
        <a:p>
          <a:pPr marL="0" lvl="0" indent="0" algn="ctr" defTabSz="711200">
            <a:lnSpc>
              <a:spcPct val="90000"/>
            </a:lnSpc>
            <a:spcBef>
              <a:spcPct val="0"/>
            </a:spcBef>
            <a:spcAft>
              <a:spcPct val="35000"/>
            </a:spcAft>
            <a:buNone/>
          </a:pPr>
          <a:r>
            <a:rPr lang="en-US" sz="1600" kern="1200" dirty="0"/>
            <a:t>Import On Interaction</a:t>
          </a:r>
        </a:p>
      </dsp:txBody>
      <dsp:txXfrm>
        <a:off x="0" y="3542819"/>
        <a:ext cx="1128395" cy="668021"/>
      </dsp:txXfrm>
    </dsp:sp>
    <dsp:sp modelId="{70E289DA-3CAE-4889-AD91-6DC98A0A4AF0}">
      <dsp:nvSpPr>
        <dsp:cNvPr id="0" name=""/>
        <dsp:cNvSpPr/>
      </dsp:nvSpPr>
      <dsp:spPr>
        <a:xfrm>
          <a:off x="1128395" y="4250921"/>
          <a:ext cx="4513580" cy="668021"/>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76" tIns="169677" rIns="87576" bIns="169677" numCol="1" spcCol="1270" anchor="ctr" anchorCtr="0">
          <a:noAutofit/>
        </a:bodyPr>
        <a:lstStyle/>
        <a:p>
          <a:pPr marL="0" lvl="0" indent="0" algn="l" defTabSz="577850">
            <a:lnSpc>
              <a:spcPct val="90000"/>
            </a:lnSpc>
            <a:spcBef>
              <a:spcPct val="0"/>
            </a:spcBef>
            <a:spcAft>
              <a:spcPct val="35000"/>
            </a:spcAft>
            <a:buNone/>
          </a:pPr>
          <a:r>
            <a:rPr lang="en-US" sz="1300" kern="1200" dirty="0"/>
            <a:t>Optimize list performance with list virtualization, load more, pagination.</a:t>
          </a:r>
        </a:p>
      </dsp:txBody>
      <dsp:txXfrm>
        <a:off x="1128395" y="4250921"/>
        <a:ext cx="4513580" cy="668021"/>
      </dsp:txXfrm>
    </dsp:sp>
    <dsp:sp modelId="{556388F1-D7DC-42F4-9BCD-131F5076DBFF}">
      <dsp:nvSpPr>
        <dsp:cNvPr id="0" name=""/>
        <dsp:cNvSpPr/>
      </dsp:nvSpPr>
      <dsp:spPr>
        <a:xfrm>
          <a:off x="0" y="4250921"/>
          <a:ext cx="1128395" cy="668021"/>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711" tIns="65986" rIns="59711" bIns="65986" numCol="1" spcCol="1270" anchor="ctr" anchorCtr="0">
          <a:noAutofit/>
        </a:bodyPr>
        <a:lstStyle/>
        <a:p>
          <a:pPr marL="0" lvl="0" indent="0" algn="ctr" defTabSz="711200">
            <a:lnSpc>
              <a:spcPct val="90000"/>
            </a:lnSpc>
            <a:spcBef>
              <a:spcPct val="0"/>
            </a:spcBef>
            <a:spcAft>
              <a:spcPct val="35000"/>
            </a:spcAft>
            <a:buNone/>
          </a:pPr>
          <a:r>
            <a:rPr lang="en-US" sz="1600" kern="1200"/>
            <a:t>List</a:t>
          </a:r>
        </a:p>
      </dsp:txBody>
      <dsp:txXfrm>
        <a:off x="0" y="4250921"/>
        <a:ext cx="1128395" cy="6680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E23B7-BBF5-496A-8CA2-CE445440407F}">
      <dsp:nvSpPr>
        <dsp:cNvPr id="0" name=""/>
        <dsp:cNvSpPr/>
      </dsp:nvSpPr>
      <dsp:spPr>
        <a:xfrm>
          <a:off x="0" y="399642"/>
          <a:ext cx="9720262" cy="5544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1229616-723A-47F5-82B6-49D0819636A9}">
      <dsp:nvSpPr>
        <dsp:cNvPr id="0" name=""/>
        <dsp:cNvSpPr/>
      </dsp:nvSpPr>
      <dsp:spPr>
        <a:xfrm>
          <a:off x="486013" y="74922"/>
          <a:ext cx="6804183" cy="649440"/>
        </a:xfrm>
        <a:prstGeom prst="roundRect">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182" tIns="0" rIns="257182" bIns="0" numCol="1" spcCol="1270" anchor="ctr" anchorCtr="0">
          <a:noAutofit/>
        </a:bodyPr>
        <a:lstStyle/>
        <a:p>
          <a:pPr marL="0" lvl="0" indent="0" algn="l" defTabSz="977900">
            <a:lnSpc>
              <a:spcPct val="90000"/>
            </a:lnSpc>
            <a:spcBef>
              <a:spcPct val="0"/>
            </a:spcBef>
            <a:spcAft>
              <a:spcPct val="35000"/>
            </a:spcAft>
            <a:buNone/>
          </a:pPr>
          <a:r>
            <a:rPr lang="fr-FR" sz="2200" kern="1200" dirty="0"/>
            <a:t>Bundle Analyzer</a:t>
          </a:r>
          <a:endParaRPr lang="en-US" sz="2200" kern="1200" dirty="0"/>
        </a:p>
      </dsp:txBody>
      <dsp:txXfrm>
        <a:off x="517716" y="106625"/>
        <a:ext cx="6740777" cy="586034"/>
      </dsp:txXfrm>
    </dsp:sp>
    <dsp:sp modelId="{9D001B28-C9CD-428E-8877-72BE718909BC}">
      <dsp:nvSpPr>
        <dsp:cNvPr id="0" name=""/>
        <dsp:cNvSpPr/>
      </dsp:nvSpPr>
      <dsp:spPr>
        <a:xfrm>
          <a:off x="0" y="1397562"/>
          <a:ext cx="9720262" cy="554400"/>
        </a:xfrm>
        <a:prstGeom prst="rect">
          <a:avLst/>
        </a:prstGeom>
        <a:solidFill>
          <a:schemeClr val="lt1">
            <a:alpha val="90000"/>
            <a:hueOff val="0"/>
            <a:satOff val="0"/>
            <a:lumOff val="0"/>
            <a:alphaOff val="0"/>
          </a:schemeClr>
        </a:solidFill>
        <a:ln w="9525" cap="flat" cmpd="sng" algn="ctr">
          <a:solidFill>
            <a:schemeClr val="accent2">
              <a:hueOff val="-1912890"/>
              <a:satOff val="1692"/>
              <a:lumOff val="3007"/>
              <a:alphaOff val="0"/>
            </a:schemeClr>
          </a:solidFill>
          <a:prstDash val="solid"/>
        </a:ln>
        <a:effectLst/>
      </dsp:spPr>
      <dsp:style>
        <a:lnRef idx="1">
          <a:scrgbClr r="0" g="0" b="0"/>
        </a:lnRef>
        <a:fillRef idx="1">
          <a:scrgbClr r="0" g="0" b="0"/>
        </a:fillRef>
        <a:effectRef idx="0">
          <a:scrgbClr r="0" g="0" b="0"/>
        </a:effectRef>
        <a:fontRef idx="minor"/>
      </dsp:style>
    </dsp:sp>
    <dsp:sp modelId="{2BE53794-DB05-4108-A4A4-0BD2335590F7}">
      <dsp:nvSpPr>
        <dsp:cNvPr id="0" name=""/>
        <dsp:cNvSpPr/>
      </dsp:nvSpPr>
      <dsp:spPr>
        <a:xfrm>
          <a:off x="486013" y="1072842"/>
          <a:ext cx="6804183" cy="649440"/>
        </a:xfrm>
        <a:prstGeom prst="roundRect">
          <a:avLst/>
        </a:prstGeom>
        <a:gradFill rotWithShape="0">
          <a:gsLst>
            <a:gs pos="0">
              <a:schemeClr val="accent2">
                <a:hueOff val="-1912890"/>
                <a:satOff val="1692"/>
                <a:lumOff val="3007"/>
                <a:alphaOff val="0"/>
                <a:tint val="100000"/>
                <a:shade val="85000"/>
                <a:satMod val="100000"/>
                <a:lumMod val="100000"/>
              </a:schemeClr>
            </a:gs>
            <a:gs pos="100000">
              <a:schemeClr val="accent2">
                <a:hueOff val="-1912890"/>
                <a:satOff val="1692"/>
                <a:lumOff val="3007"/>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182" tIns="0" rIns="257182" bIns="0" numCol="1" spcCol="1270" anchor="ctr" anchorCtr="0">
          <a:noAutofit/>
        </a:bodyPr>
        <a:lstStyle/>
        <a:p>
          <a:pPr marL="0" lvl="0" indent="0" algn="l" defTabSz="977900">
            <a:lnSpc>
              <a:spcPct val="90000"/>
            </a:lnSpc>
            <a:spcBef>
              <a:spcPct val="0"/>
            </a:spcBef>
            <a:spcAft>
              <a:spcPct val="35000"/>
            </a:spcAft>
            <a:buNone/>
          </a:pPr>
          <a:r>
            <a:rPr lang="en-US" sz="2200" kern="1200" noProof="0" dirty="0"/>
            <a:t>DevTools (Chrome, React &amp; Redux)</a:t>
          </a:r>
        </a:p>
      </dsp:txBody>
      <dsp:txXfrm>
        <a:off x="517716" y="1104545"/>
        <a:ext cx="6740777" cy="586034"/>
      </dsp:txXfrm>
    </dsp:sp>
    <dsp:sp modelId="{EA7A6487-AFED-4ECC-9F9E-E54B45EE0955}">
      <dsp:nvSpPr>
        <dsp:cNvPr id="0" name=""/>
        <dsp:cNvSpPr/>
      </dsp:nvSpPr>
      <dsp:spPr>
        <a:xfrm>
          <a:off x="0" y="2395482"/>
          <a:ext cx="9720262" cy="554400"/>
        </a:xfrm>
        <a:prstGeom prst="rect">
          <a:avLst/>
        </a:prstGeom>
        <a:solidFill>
          <a:schemeClr val="lt1">
            <a:alpha val="90000"/>
            <a:hueOff val="0"/>
            <a:satOff val="0"/>
            <a:lumOff val="0"/>
            <a:alphaOff val="0"/>
          </a:schemeClr>
        </a:solidFill>
        <a:ln w="9525" cap="flat" cmpd="sng" algn="ctr">
          <a:solidFill>
            <a:schemeClr val="accent2">
              <a:hueOff val="-3825781"/>
              <a:satOff val="3385"/>
              <a:lumOff val="6013"/>
              <a:alphaOff val="0"/>
            </a:schemeClr>
          </a:solidFill>
          <a:prstDash val="solid"/>
        </a:ln>
        <a:effectLst/>
      </dsp:spPr>
      <dsp:style>
        <a:lnRef idx="1">
          <a:scrgbClr r="0" g="0" b="0"/>
        </a:lnRef>
        <a:fillRef idx="1">
          <a:scrgbClr r="0" g="0" b="0"/>
        </a:fillRef>
        <a:effectRef idx="0">
          <a:scrgbClr r="0" g="0" b="0"/>
        </a:effectRef>
        <a:fontRef idx="minor"/>
      </dsp:style>
    </dsp:sp>
    <dsp:sp modelId="{10563A66-7088-4F9A-85E8-6DA46E577749}">
      <dsp:nvSpPr>
        <dsp:cNvPr id="0" name=""/>
        <dsp:cNvSpPr/>
      </dsp:nvSpPr>
      <dsp:spPr>
        <a:xfrm>
          <a:off x="486013" y="2070762"/>
          <a:ext cx="6804183" cy="649440"/>
        </a:xfrm>
        <a:prstGeom prst="roundRect">
          <a:avLst/>
        </a:prstGeom>
        <a:gradFill rotWithShape="0">
          <a:gsLst>
            <a:gs pos="0">
              <a:schemeClr val="accent2">
                <a:hueOff val="-3825781"/>
                <a:satOff val="3385"/>
                <a:lumOff val="6013"/>
                <a:alphaOff val="0"/>
                <a:tint val="100000"/>
                <a:shade val="85000"/>
                <a:satMod val="100000"/>
                <a:lumMod val="100000"/>
              </a:schemeClr>
            </a:gs>
            <a:gs pos="100000">
              <a:schemeClr val="accent2">
                <a:hueOff val="-3825781"/>
                <a:satOff val="3385"/>
                <a:lumOff val="6013"/>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182" tIns="0" rIns="257182" bIns="0" numCol="1" spcCol="1270" anchor="ctr" anchorCtr="0">
          <a:noAutofit/>
        </a:bodyPr>
        <a:lstStyle/>
        <a:p>
          <a:pPr marL="0" lvl="0" indent="0" algn="l" defTabSz="977900">
            <a:lnSpc>
              <a:spcPct val="90000"/>
            </a:lnSpc>
            <a:spcBef>
              <a:spcPct val="0"/>
            </a:spcBef>
            <a:spcAft>
              <a:spcPct val="35000"/>
            </a:spcAft>
            <a:buNone/>
          </a:pPr>
          <a:r>
            <a:rPr lang="fr-FR" sz="2200" kern="1200" dirty="0"/>
            <a:t>go/house</a:t>
          </a:r>
          <a:endParaRPr lang="en-US" sz="2200" kern="1200" dirty="0"/>
        </a:p>
      </dsp:txBody>
      <dsp:txXfrm>
        <a:off x="517716" y="2102465"/>
        <a:ext cx="6740777" cy="586034"/>
      </dsp:txXfrm>
    </dsp:sp>
    <dsp:sp modelId="{9CCB142C-E42F-425B-9249-56790016C0B9}">
      <dsp:nvSpPr>
        <dsp:cNvPr id="0" name=""/>
        <dsp:cNvSpPr/>
      </dsp:nvSpPr>
      <dsp:spPr>
        <a:xfrm>
          <a:off x="0" y="3393402"/>
          <a:ext cx="9720262" cy="554400"/>
        </a:xfrm>
        <a:prstGeom prst="rect">
          <a:avLst/>
        </a:prstGeom>
        <a:solidFill>
          <a:schemeClr val="lt1">
            <a:alpha val="90000"/>
            <a:hueOff val="0"/>
            <a:satOff val="0"/>
            <a:lumOff val="0"/>
            <a:alphaOff val="0"/>
          </a:schemeClr>
        </a:solidFill>
        <a:ln w="9525" cap="flat" cmpd="sng" algn="ctr">
          <a:solidFill>
            <a:schemeClr val="accent2">
              <a:hueOff val="-5738671"/>
              <a:satOff val="5077"/>
              <a:lumOff val="9020"/>
              <a:alphaOff val="0"/>
            </a:schemeClr>
          </a:solidFill>
          <a:prstDash val="solid"/>
        </a:ln>
        <a:effectLst/>
      </dsp:spPr>
      <dsp:style>
        <a:lnRef idx="1">
          <a:scrgbClr r="0" g="0" b="0"/>
        </a:lnRef>
        <a:fillRef idx="1">
          <a:scrgbClr r="0" g="0" b="0"/>
        </a:fillRef>
        <a:effectRef idx="0">
          <a:scrgbClr r="0" g="0" b="0"/>
        </a:effectRef>
        <a:fontRef idx="minor"/>
      </dsp:style>
    </dsp:sp>
    <dsp:sp modelId="{C4D92BAF-C9C2-4BC4-B33E-B751E3F4AFF7}">
      <dsp:nvSpPr>
        <dsp:cNvPr id="0" name=""/>
        <dsp:cNvSpPr/>
      </dsp:nvSpPr>
      <dsp:spPr>
        <a:xfrm>
          <a:off x="486013" y="3068682"/>
          <a:ext cx="6804183" cy="649440"/>
        </a:xfrm>
        <a:prstGeom prst="roundRect">
          <a:avLst/>
        </a:prstGeom>
        <a:gradFill rotWithShape="0">
          <a:gsLst>
            <a:gs pos="0">
              <a:schemeClr val="accent2">
                <a:hueOff val="-5738671"/>
                <a:satOff val="5077"/>
                <a:lumOff val="9020"/>
                <a:alphaOff val="0"/>
                <a:tint val="100000"/>
                <a:shade val="85000"/>
                <a:satMod val="100000"/>
                <a:lumMod val="100000"/>
              </a:schemeClr>
            </a:gs>
            <a:gs pos="100000">
              <a:schemeClr val="accent2">
                <a:hueOff val="-5738671"/>
                <a:satOff val="5077"/>
                <a:lumOff val="902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182" tIns="0" rIns="257182" bIns="0" numCol="1" spcCol="1270" anchor="ctr" anchorCtr="0">
          <a:noAutofit/>
        </a:bodyPr>
        <a:lstStyle/>
        <a:p>
          <a:pPr marL="0" lvl="0" indent="0" algn="l" defTabSz="977900">
            <a:lnSpc>
              <a:spcPct val="90000"/>
            </a:lnSpc>
            <a:spcBef>
              <a:spcPct val="0"/>
            </a:spcBef>
            <a:spcAft>
              <a:spcPct val="35000"/>
            </a:spcAft>
            <a:buNone/>
          </a:pPr>
          <a:r>
            <a:rPr lang="en-US" sz="2200" kern="1200" dirty="0"/>
            <a:t>Jenkins</a:t>
          </a:r>
        </a:p>
      </dsp:txBody>
      <dsp:txXfrm>
        <a:off x="517716" y="3100385"/>
        <a:ext cx="6740777"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BA788-2BEB-4DC7-9407-5D1A1F79C139}">
      <dsp:nvSpPr>
        <dsp:cNvPr id="0" name=""/>
        <dsp:cNvSpPr/>
      </dsp:nvSpPr>
      <dsp:spPr>
        <a:xfrm>
          <a:off x="0" y="2032"/>
          <a:ext cx="5734050" cy="1030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175FF-F89B-4640-9486-B71901581325}">
      <dsp:nvSpPr>
        <dsp:cNvPr id="0" name=""/>
        <dsp:cNvSpPr/>
      </dsp:nvSpPr>
      <dsp:spPr>
        <a:xfrm>
          <a:off x="311630" y="233823"/>
          <a:ext cx="566600" cy="5666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7A2702-42DF-4974-B321-AFF11A4F3388}">
      <dsp:nvSpPr>
        <dsp:cNvPr id="0" name=""/>
        <dsp:cNvSpPr/>
      </dsp:nvSpPr>
      <dsp:spPr>
        <a:xfrm>
          <a:off x="1189861" y="2032"/>
          <a:ext cx="4544188" cy="1030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28" tIns="109028" rIns="109028" bIns="109028" numCol="1" spcCol="1270" anchor="ctr" anchorCtr="0">
          <a:noAutofit/>
        </a:bodyPr>
        <a:lstStyle/>
        <a:p>
          <a:pPr marL="0" lvl="0" indent="0" algn="l" defTabSz="977900">
            <a:lnSpc>
              <a:spcPct val="100000"/>
            </a:lnSpc>
            <a:spcBef>
              <a:spcPct val="0"/>
            </a:spcBef>
            <a:spcAft>
              <a:spcPct val="35000"/>
            </a:spcAft>
            <a:buNone/>
          </a:pPr>
          <a:r>
            <a:rPr lang="fr-FR" sz="2200" kern="1200"/>
            <a:t>Read documentation</a:t>
          </a:r>
          <a:endParaRPr lang="en-US" sz="2200" kern="1200"/>
        </a:p>
      </dsp:txBody>
      <dsp:txXfrm>
        <a:off x="1189861" y="2032"/>
        <a:ext cx="4544188" cy="1030183"/>
      </dsp:txXfrm>
    </dsp:sp>
    <dsp:sp modelId="{253E7339-8232-4B42-AD4A-425273DB11E8}">
      <dsp:nvSpPr>
        <dsp:cNvPr id="0" name=""/>
        <dsp:cNvSpPr/>
      </dsp:nvSpPr>
      <dsp:spPr>
        <a:xfrm>
          <a:off x="0" y="1289762"/>
          <a:ext cx="5734050" cy="1030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CEB3F-19B3-42C9-8E96-45D888E76F84}">
      <dsp:nvSpPr>
        <dsp:cNvPr id="0" name=""/>
        <dsp:cNvSpPr/>
      </dsp:nvSpPr>
      <dsp:spPr>
        <a:xfrm>
          <a:off x="311630" y="1521553"/>
          <a:ext cx="566600" cy="5666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43801E-5994-4601-929A-44B46B198685}">
      <dsp:nvSpPr>
        <dsp:cNvPr id="0" name=""/>
        <dsp:cNvSpPr/>
      </dsp:nvSpPr>
      <dsp:spPr>
        <a:xfrm>
          <a:off x="1189861" y="1289762"/>
          <a:ext cx="4544188" cy="1030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28" tIns="109028" rIns="109028" bIns="109028" numCol="1" spcCol="1270" anchor="ctr" anchorCtr="0">
          <a:noAutofit/>
        </a:bodyPr>
        <a:lstStyle/>
        <a:p>
          <a:pPr marL="0" lvl="0" indent="0" algn="l" defTabSz="977900">
            <a:lnSpc>
              <a:spcPct val="100000"/>
            </a:lnSpc>
            <a:spcBef>
              <a:spcPct val="0"/>
            </a:spcBef>
            <a:spcAft>
              <a:spcPct val="35000"/>
            </a:spcAft>
            <a:buNone/>
          </a:pPr>
          <a:r>
            <a:rPr lang="fr-FR" sz="2200" kern="1200"/>
            <a:t>Use Tools</a:t>
          </a:r>
          <a:endParaRPr lang="en-US" sz="2200" kern="1200"/>
        </a:p>
      </dsp:txBody>
      <dsp:txXfrm>
        <a:off x="1189861" y="1289762"/>
        <a:ext cx="4544188" cy="1030183"/>
      </dsp:txXfrm>
    </dsp:sp>
    <dsp:sp modelId="{B3B141AB-959F-49EA-83C1-309C8E0D3901}">
      <dsp:nvSpPr>
        <dsp:cNvPr id="0" name=""/>
        <dsp:cNvSpPr/>
      </dsp:nvSpPr>
      <dsp:spPr>
        <a:xfrm>
          <a:off x="0" y="2577491"/>
          <a:ext cx="5734050" cy="1030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EAFBA-6B43-48D3-AFC2-37BFF48A95EE}">
      <dsp:nvSpPr>
        <dsp:cNvPr id="0" name=""/>
        <dsp:cNvSpPr/>
      </dsp:nvSpPr>
      <dsp:spPr>
        <a:xfrm>
          <a:off x="311630" y="2809282"/>
          <a:ext cx="566600" cy="5666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03CF4A-F0D9-433D-B840-323E453ACC08}">
      <dsp:nvSpPr>
        <dsp:cNvPr id="0" name=""/>
        <dsp:cNvSpPr/>
      </dsp:nvSpPr>
      <dsp:spPr>
        <a:xfrm>
          <a:off x="1189861" y="2577491"/>
          <a:ext cx="4544188" cy="1030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28" tIns="109028" rIns="109028" bIns="109028" numCol="1" spcCol="1270" anchor="ctr" anchorCtr="0">
          <a:noAutofit/>
        </a:bodyPr>
        <a:lstStyle/>
        <a:p>
          <a:pPr marL="0" lvl="0" indent="0" algn="l" defTabSz="977900">
            <a:lnSpc>
              <a:spcPct val="100000"/>
            </a:lnSpc>
            <a:spcBef>
              <a:spcPct val="0"/>
            </a:spcBef>
            <a:spcAft>
              <a:spcPct val="35000"/>
            </a:spcAft>
            <a:buNone/>
          </a:pPr>
          <a:r>
            <a:rPr lang="fr-FR" sz="2200" kern="1200"/>
            <a:t>Ask Questions</a:t>
          </a:r>
          <a:endParaRPr lang="en-US" sz="2200" kern="1200"/>
        </a:p>
      </dsp:txBody>
      <dsp:txXfrm>
        <a:off x="1189861" y="2577491"/>
        <a:ext cx="4544188" cy="1030183"/>
      </dsp:txXfrm>
    </dsp:sp>
    <dsp:sp modelId="{C6271AB3-B9A6-40B4-9461-95E600F7B5F1}">
      <dsp:nvSpPr>
        <dsp:cNvPr id="0" name=""/>
        <dsp:cNvSpPr/>
      </dsp:nvSpPr>
      <dsp:spPr>
        <a:xfrm>
          <a:off x="0" y="3865220"/>
          <a:ext cx="5734050" cy="1030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449BD-D97B-4D21-AF4D-85950D4D3C4F}">
      <dsp:nvSpPr>
        <dsp:cNvPr id="0" name=""/>
        <dsp:cNvSpPr/>
      </dsp:nvSpPr>
      <dsp:spPr>
        <a:xfrm>
          <a:off x="311630" y="4097012"/>
          <a:ext cx="566600" cy="5666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E8048F-CBA1-4E28-B459-340F509C26F7}">
      <dsp:nvSpPr>
        <dsp:cNvPr id="0" name=""/>
        <dsp:cNvSpPr/>
      </dsp:nvSpPr>
      <dsp:spPr>
        <a:xfrm>
          <a:off x="1189861" y="3865220"/>
          <a:ext cx="4544188" cy="1030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28" tIns="109028" rIns="109028" bIns="109028" numCol="1" spcCol="1270" anchor="ctr" anchorCtr="0">
          <a:noAutofit/>
        </a:bodyPr>
        <a:lstStyle/>
        <a:p>
          <a:pPr marL="0" lvl="0" indent="0" algn="l" defTabSz="977900">
            <a:lnSpc>
              <a:spcPct val="100000"/>
            </a:lnSpc>
            <a:spcBef>
              <a:spcPct val="0"/>
            </a:spcBef>
            <a:spcAft>
              <a:spcPct val="35000"/>
            </a:spcAft>
            <a:buNone/>
          </a:pPr>
          <a:r>
            <a:rPr lang="fr-FR" sz="2200" kern="1200" dirty="0"/>
            <a:t>Share </a:t>
          </a:r>
          <a:r>
            <a:rPr lang="en-US" sz="2200" kern="1200" noProof="0" dirty="0"/>
            <a:t>Knowledge</a:t>
          </a:r>
        </a:p>
      </dsp:txBody>
      <dsp:txXfrm>
        <a:off x="1189861" y="3865220"/>
        <a:ext cx="4544188" cy="10301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23C83-A495-49D7-9EBB-A1F30E722969}">
      <dsp:nvSpPr>
        <dsp:cNvPr id="0" name=""/>
        <dsp:cNvSpPr/>
      </dsp:nvSpPr>
      <dsp:spPr>
        <a:xfrm>
          <a:off x="0" y="600"/>
          <a:ext cx="5641974"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A027E6-B6AD-4112-8446-38F958A05BD8}">
      <dsp:nvSpPr>
        <dsp:cNvPr id="0" name=""/>
        <dsp:cNvSpPr/>
      </dsp:nvSpPr>
      <dsp:spPr>
        <a:xfrm>
          <a:off x="0" y="60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hlinkClick xmlns:r="http://schemas.openxmlformats.org/officeDocument/2006/relationships" r:id="rId1"/>
            </a:rPr>
            <a:t>https://xblocks.socgen/#/client/awt-react-optimisation-webpack.md</a:t>
          </a:r>
          <a:endParaRPr lang="en-US" sz="2300" kern="1200"/>
        </a:p>
      </dsp:txBody>
      <dsp:txXfrm>
        <a:off x="0" y="600"/>
        <a:ext cx="5641974" cy="984009"/>
      </dsp:txXfrm>
    </dsp:sp>
    <dsp:sp modelId="{09BF7B69-5612-449A-9F3E-EDF24DCC4F2D}">
      <dsp:nvSpPr>
        <dsp:cNvPr id="0" name=""/>
        <dsp:cNvSpPr/>
      </dsp:nvSpPr>
      <dsp:spPr>
        <a:xfrm>
          <a:off x="0" y="984610"/>
          <a:ext cx="5641974"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E68474-4C19-4644-8C30-39B969E2CCBD}">
      <dsp:nvSpPr>
        <dsp:cNvPr id="0" name=""/>
        <dsp:cNvSpPr/>
      </dsp:nvSpPr>
      <dsp:spPr>
        <a:xfrm>
          <a:off x="0" y="98461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hlinkClick xmlns:r="http://schemas.openxmlformats.org/officeDocument/2006/relationships" r:id="rId1"/>
            </a:rPr>
            <a:t>https://xblocks.socgen/#/client/awt-react-project-sante.md</a:t>
          </a:r>
          <a:endParaRPr lang="en-US" sz="2300" kern="1200" dirty="0"/>
        </a:p>
      </dsp:txBody>
      <dsp:txXfrm>
        <a:off x="0" y="984610"/>
        <a:ext cx="5641974" cy="984009"/>
      </dsp:txXfrm>
    </dsp:sp>
    <dsp:sp modelId="{5D8CAB91-849C-44A3-A63E-DFD60CF0EFEB}">
      <dsp:nvSpPr>
        <dsp:cNvPr id="0" name=""/>
        <dsp:cNvSpPr/>
      </dsp:nvSpPr>
      <dsp:spPr>
        <a:xfrm>
          <a:off x="0" y="1968620"/>
          <a:ext cx="5641974"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5837-FD69-487E-87F6-E53429C0E112}">
      <dsp:nvSpPr>
        <dsp:cNvPr id="0" name=""/>
        <dsp:cNvSpPr/>
      </dsp:nvSpPr>
      <dsp:spPr>
        <a:xfrm>
          <a:off x="0" y="1968620"/>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hlinkClick xmlns:r="http://schemas.openxmlformats.org/officeDocument/2006/relationships" r:id="rId1"/>
            </a:rPr>
            <a:t>https://xblocks.socgen/#/client/awt-v4-react-checklist.md</a:t>
          </a:r>
          <a:endParaRPr lang="en-US" sz="2300" kern="1200"/>
        </a:p>
      </dsp:txBody>
      <dsp:txXfrm>
        <a:off x="0" y="1968620"/>
        <a:ext cx="5641974" cy="984009"/>
      </dsp:txXfrm>
    </dsp:sp>
    <dsp:sp modelId="{1B16FA61-0B5E-4B62-93AF-C5A996052092}">
      <dsp:nvSpPr>
        <dsp:cNvPr id="0" name=""/>
        <dsp:cNvSpPr/>
      </dsp:nvSpPr>
      <dsp:spPr>
        <a:xfrm>
          <a:off x="0" y="2952629"/>
          <a:ext cx="5641974"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B41DAE-8228-4A08-A5A0-91636386F91D}">
      <dsp:nvSpPr>
        <dsp:cNvPr id="0" name=""/>
        <dsp:cNvSpPr/>
      </dsp:nvSpPr>
      <dsp:spPr>
        <a:xfrm>
          <a:off x="0" y="2952629"/>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hlinkClick xmlns:r="http://schemas.openxmlformats.org/officeDocument/2006/relationships" r:id="rId2"/>
            </a:rPr>
            <a:t>https://www.a11yproject.com/checklist/</a:t>
          </a:r>
          <a:endParaRPr lang="en-US" sz="2300" kern="1200"/>
        </a:p>
      </dsp:txBody>
      <dsp:txXfrm>
        <a:off x="0" y="2952629"/>
        <a:ext cx="5641974" cy="984009"/>
      </dsp:txXfrm>
    </dsp:sp>
    <dsp:sp modelId="{481B99E8-45C4-4708-A213-6D478DB822AA}">
      <dsp:nvSpPr>
        <dsp:cNvPr id="0" name=""/>
        <dsp:cNvSpPr/>
      </dsp:nvSpPr>
      <dsp:spPr>
        <a:xfrm>
          <a:off x="0" y="3936639"/>
          <a:ext cx="5641974"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11E2BC-3D7C-4600-88BD-FAD11ED366ED}">
      <dsp:nvSpPr>
        <dsp:cNvPr id="0" name=""/>
        <dsp:cNvSpPr/>
      </dsp:nvSpPr>
      <dsp:spPr>
        <a:xfrm>
          <a:off x="0" y="3936639"/>
          <a:ext cx="564197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hlinkClick xmlns:r="http://schemas.openxmlformats.org/officeDocument/2006/relationships" r:id="rId3"/>
            </a:rPr>
            <a:t>https://webaim.org/standards/wcag/checklist</a:t>
          </a:r>
          <a:endParaRPr lang="en-US" sz="2300" kern="1200" dirty="0"/>
        </a:p>
      </dsp:txBody>
      <dsp:txXfrm>
        <a:off x="0" y="3936639"/>
        <a:ext cx="5641974" cy="9840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fr-FR"/>
              <a:t>Modifiez le style du titre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lgn="l">
              <a:defRPr/>
            </a:lvl1pPr>
          </a:lstStyle>
          <a:p>
            <a:fld id="{092DC87D-9614-45B8-AE27-2894AB9297F0}"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A43F0-F98B-456E-896F-7D15FBF6D3CD}" type="slidenum">
              <a:rPr lang="en-US" smtClean="0"/>
              <a:t>‹N°›</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86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92DC87D-9614-45B8-AE27-2894AB9297F0}"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A43F0-F98B-456E-896F-7D15FBF6D3CD}" type="slidenum">
              <a:rPr lang="en-US" smtClean="0"/>
              <a:t>‹N°›</a:t>
            </a:fld>
            <a:endParaRPr lang="en-US"/>
          </a:p>
        </p:txBody>
      </p:sp>
    </p:spTree>
    <p:extLst>
      <p:ext uri="{BB962C8B-B14F-4D97-AF65-F5344CB8AC3E}">
        <p14:creationId xmlns:p14="http://schemas.microsoft.com/office/powerpoint/2010/main" val="675557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fr-FR"/>
              <a:t>Modifiez le style du titre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92DC87D-9614-45B8-AE27-2894AB9297F0}"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A43F0-F98B-456E-896F-7D15FBF6D3CD}" type="slidenum">
              <a:rPr lang="en-US" smtClean="0"/>
              <a:t>‹N°›</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02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92DC87D-9614-45B8-AE27-2894AB9297F0}"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A43F0-F98B-456E-896F-7D15FBF6D3CD}" type="slidenum">
              <a:rPr lang="en-US" smtClean="0"/>
              <a:t>‹N°›</a:t>
            </a:fld>
            <a:endParaRPr lang="en-US"/>
          </a:p>
        </p:txBody>
      </p:sp>
    </p:spTree>
    <p:extLst>
      <p:ext uri="{BB962C8B-B14F-4D97-AF65-F5344CB8AC3E}">
        <p14:creationId xmlns:p14="http://schemas.microsoft.com/office/powerpoint/2010/main" val="4255617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fr-FR"/>
              <a:t>Modifiez le style du titre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92DC87D-9614-45B8-AE27-2894AB9297F0}"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EA43F0-F98B-456E-896F-7D15FBF6D3CD}" type="slidenum">
              <a:rPr lang="en-US" smtClean="0"/>
              <a:t>‹N°›</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022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fr-FR"/>
              <a:t>Modifiez le style du titre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92DC87D-9614-45B8-AE27-2894AB9297F0}"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A43F0-F98B-456E-896F-7D15FBF6D3CD}" type="slidenum">
              <a:rPr lang="en-US" smtClean="0"/>
              <a:t>‹N°›</a:t>
            </a:fld>
            <a:endParaRPr lang="en-US"/>
          </a:p>
        </p:txBody>
      </p:sp>
    </p:spTree>
    <p:extLst>
      <p:ext uri="{BB962C8B-B14F-4D97-AF65-F5344CB8AC3E}">
        <p14:creationId xmlns:p14="http://schemas.microsoft.com/office/powerpoint/2010/main" val="52907252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24128" y="2967788"/>
            <a:ext cx="4754880" cy="33415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fr-FR"/>
              <a:t>Cliquez pour modifier les styles du texte du masque</a:t>
            </a:r>
          </a:p>
        </p:txBody>
      </p:sp>
      <p:sp>
        <p:nvSpPr>
          <p:cNvPr id="6" name="Content Placeholder 5"/>
          <p:cNvSpPr>
            <a:spLocks noGrp="1"/>
          </p:cNvSpPr>
          <p:nvPr>
            <p:ph sz="quarter" idx="4"/>
          </p:nvPr>
        </p:nvSpPr>
        <p:spPr>
          <a:xfrm>
            <a:off x="5990888" y="2967788"/>
            <a:ext cx="4754880" cy="33415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92DC87D-9614-45B8-AE27-2894AB9297F0}" type="datetimeFigureOut">
              <a:rPr lang="en-US" smtClean="0"/>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EA43F0-F98B-456E-896F-7D15FBF6D3CD}" type="slidenum">
              <a:rPr lang="en-US" smtClean="0"/>
              <a:t>‹N°›</a:t>
            </a:fld>
            <a:endParaRPr lang="en-US"/>
          </a:p>
        </p:txBody>
      </p:sp>
    </p:spTree>
    <p:extLst>
      <p:ext uri="{BB962C8B-B14F-4D97-AF65-F5344CB8AC3E}">
        <p14:creationId xmlns:p14="http://schemas.microsoft.com/office/powerpoint/2010/main" val="28619467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92DC87D-9614-45B8-AE27-2894AB9297F0}" type="datetimeFigureOut">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EA43F0-F98B-456E-896F-7D15FBF6D3CD}" type="slidenum">
              <a:rPr lang="en-US" smtClean="0"/>
              <a:t>‹N°›</a:t>
            </a:fld>
            <a:endParaRPr lang="en-US"/>
          </a:p>
        </p:txBody>
      </p:sp>
    </p:spTree>
    <p:extLst>
      <p:ext uri="{BB962C8B-B14F-4D97-AF65-F5344CB8AC3E}">
        <p14:creationId xmlns:p14="http://schemas.microsoft.com/office/powerpoint/2010/main" val="210005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2DC87D-9614-45B8-AE27-2894AB9297F0}" type="datetimeFigureOut">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EA43F0-F98B-456E-896F-7D15FBF6D3CD}" type="slidenum">
              <a:rPr lang="en-US" smtClean="0"/>
              <a:t>‹N°›</a:t>
            </a:fld>
            <a:endParaRPr lang="en-US"/>
          </a:p>
        </p:txBody>
      </p:sp>
    </p:spTree>
    <p:extLst>
      <p:ext uri="{BB962C8B-B14F-4D97-AF65-F5344CB8AC3E}">
        <p14:creationId xmlns:p14="http://schemas.microsoft.com/office/powerpoint/2010/main" val="1414706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fr-FR"/>
              <a:t>Modifiez le style du titre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92DC87D-9614-45B8-AE27-2894AB9297F0}"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A43F0-F98B-456E-896F-7D15FBF6D3CD}" type="slidenum">
              <a:rPr lang="en-US" smtClean="0"/>
              <a:t>‹N°›</a:t>
            </a:fld>
            <a:endParaRPr lang="en-US"/>
          </a:p>
        </p:txBody>
      </p:sp>
    </p:spTree>
    <p:extLst>
      <p:ext uri="{BB962C8B-B14F-4D97-AF65-F5344CB8AC3E}">
        <p14:creationId xmlns:p14="http://schemas.microsoft.com/office/powerpoint/2010/main" val="288253680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92DC87D-9614-45B8-AE27-2894AB9297F0}"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EA43F0-F98B-456E-896F-7D15FBF6D3CD}" type="slidenum">
              <a:rPr lang="en-US" smtClean="0"/>
              <a:t>‹N°›</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31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92DC87D-9614-45B8-AE27-2894AB9297F0}" type="datetimeFigureOut">
              <a:rPr lang="en-US" smtClean="0"/>
              <a:t>4/20/2023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CEA43F0-F98B-456E-896F-7D15FBF6D3CD}" type="slidenum">
              <a:rPr lang="en-US" smtClean="0"/>
              <a:t>‹N°›</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4872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chrome.com/blog/site-isolation/"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Lex_(software)" TargetMode="External"/><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hyperlink" Target="https://betterprogramming.pub/from-code-source-to-execution-heres-how-programming-languages-work-ee7d114a2f1e" TargetMode="External"/><Relationship Id="rId4" Type="http://schemas.openxmlformats.org/officeDocument/2006/relationships/hyperlink" Target="https://en.wikipedia.org/wiki/Flex_(lexical_analyser_generato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betterprogramming.pub/from-code-source-to-execution-heres-how-programming-languages-work-ee7d114a2f1e" TargetMode="External"/><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hyperlink" Target="https://perso.esiee.fr/~najmanl/compil/Bison/bison_7.html#SEC59" TargetMode="External"/><Relationship Id="rId5" Type="http://schemas.openxmlformats.org/officeDocument/2006/relationships/hyperlink" Target="https://en.wikipedia.org/wiki/Yacc" TargetMode="External"/><Relationship Id="rId4" Type="http://schemas.openxmlformats.org/officeDocument/2006/relationships/hyperlink" Target="http://icps.u-strasbg.fr/~pop/gcc-ast.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org/TR/html4/strict.dtd"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html.spec.whatwg.org/multipage/parsing.html#overview-of-the-parsing-model"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w3.org/TR/CSS/#css"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hyperlink" Target="https://www.w3.org/TR/CSS/#css" TargetMode="Externa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v8.dev/blog/background-compilation" TargetMode="External"/><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astexplorer.net/"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v8.dev/" TargetMode="External"/><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abseil.io/resources/swe-book/html/toc.html"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chrome.com/docs/devtools/accessibility/reference/" TargetMode="External"/><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xblocks.socgen/#/client/awt-react-optimisation-webpack.md"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xblocks.socgen/#/client/awt-react-optimisation-webpack.m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xblocks.socgen/#/client/awt-react-optimisation-webpack.md"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xblocks.socgen/#/client/awt-react-optimisation-webpack.md"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developer.chrome.com/docs/devtools/"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www.patterns.dev/" TargetMode="Externa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hromium/chromium" TargetMode="External"/><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6.xml"/><Relationship Id="rId4" Type="http://schemas.openxmlformats.org/officeDocument/2006/relationships/image" Target="../media/image113.jpeg"/></Relationships>
</file>

<file path=ppt/slides/_rels/slide7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ozilla/gecko-dev"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EE429-5EEF-4822-B884-73490B34168E}"/>
              </a:ext>
            </a:extLst>
          </p:cNvPr>
          <p:cNvSpPr>
            <a:spLocks noGrp="1"/>
          </p:cNvSpPr>
          <p:nvPr>
            <p:ph type="ctrTitle"/>
          </p:nvPr>
        </p:nvSpPr>
        <p:spPr>
          <a:xfrm>
            <a:off x="457200" y="4960137"/>
            <a:ext cx="7772400" cy="1463040"/>
          </a:xfrm>
        </p:spPr>
        <p:txBody>
          <a:bodyPr>
            <a:normAutofit/>
          </a:bodyPr>
          <a:lstStyle/>
          <a:p>
            <a:r>
              <a:rPr lang="en-US"/>
              <a:t>Let's build a WEB browser!</a:t>
            </a:r>
          </a:p>
        </p:txBody>
      </p:sp>
      <p:sp>
        <p:nvSpPr>
          <p:cNvPr id="3" name="Sous-titre 2">
            <a:extLst>
              <a:ext uri="{FF2B5EF4-FFF2-40B4-BE49-F238E27FC236}">
                <a16:creationId xmlns:a16="http://schemas.microsoft.com/office/drawing/2014/main" id="{A6A063EF-4A5A-4F8D-9509-D60BE6F606B8}"/>
              </a:ext>
            </a:extLst>
          </p:cNvPr>
          <p:cNvSpPr>
            <a:spLocks noGrp="1"/>
          </p:cNvSpPr>
          <p:nvPr>
            <p:ph type="subTitle" idx="1"/>
          </p:nvPr>
        </p:nvSpPr>
        <p:spPr>
          <a:xfrm>
            <a:off x="8610600" y="4960137"/>
            <a:ext cx="3200400" cy="1463040"/>
          </a:xfrm>
        </p:spPr>
        <p:txBody>
          <a:bodyPr>
            <a:normAutofit/>
          </a:bodyPr>
          <a:lstStyle/>
          <a:p>
            <a:pPr>
              <a:spcAft>
                <a:spcPts val="600"/>
              </a:spcAft>
            </a:pPr>
            <a:r>
              <a:rPr lang="fr-FR"/>
              <a:t>Ben Khalfallah Héla</a:t>
            </a:r>
            <a:endParaRPr lang="en-US"/>
          </a:p>
        </p:txBody>
      </p:sp>
      <p:sp useBgFill="1">
        <p:nvSpPr>
          <p:cNvPr id="3120" name="Rectangle 3111">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a:extLst>
              <a:ext uri="{FF2B5EF4-FFF2-40B4-BE49-F238E27FC236}">
                <a16:creationId xmlns:a16="http://schemas.microsoft.com/office/drawing/2014/main" id="{E718FFBF-C7EB-47D3-A8DB-15038A0816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2482" y="640080"/>
            <a:ext cx="6721231"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43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5" name="Rectangle 19464">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87A5C32-4049-4EB8-AD4B-673B1D0205AC}"/>
              </a:ext>
            </a:extLst>
          </p:cNvPr>
          <p:cNvSpPr>
            <a:spLocks noGrp="1"/>
          </p:cNvSpPr>
          <p:nvPr>
            <p:ph type="title"/>
          </p:nvPr>
        </p:nvSpPr>
        <p:spPr>
          <a:xfrm>
            <a:off x="1024128" y="4911819"/>
            <a:ext cx="9720072" cy="1499616"/>
          </a:xfrm>
        </p:spPr>
        <p:txBody>
          <a:bodyPr>
            <a:normAutofit/>
          </a:bodyPr>
          <a:lstStyle/>
          <a:p>
            <a:r>
              <a:rPr lang="fr-FR" dirty="0">
                <a:solidFill>
                  <a:srgbClr val="FFFFFF"/>
                </a:solidFill>
              </a:rPr>
              <a:t>Browser </a:t>
            </a:r>
            <a:r>
              <a:rPr lang="fr-FR" dirty="0" err="1">
                <a:solidFill>
                  <a:srgbClr val="FFFFFF"/>
                </a:solidFill>
              </a:rPr>
              <a:t>tabs</a:t>
            </a:r>
            <a:r>
              <a:rPr lang="fr-FR" dirty="0">
                <a:solidFill>
                  <a:srgbClr val="FFFFFF"/>
                </a:solidFill>
              </a:rPr>
              <a:t> (multi-process)</a:t>
            </a:r>
            <a:endParaRPr lang="en-US" dirty="0">
              <a:solidFill>
                <a:srgbClr val="FFFFFF"/>
              </a:solidFill>
            </a:endParaRPr>
          </a:p>
        </p:txBody>
      </p:sp>
      <p:sp>
        <p:nvSpPr>
          <p:cNvPr id="3" name="Espace réservé du contenu 2">
            <a:extLst>
              <a:ext uri="{FF2B5EF4-FFF2-40B4-BE49-F238E27FC236}">
                <a16:creationId xmlns:a16="http://schemas.microsoft.com/office/drawing/2014/main" id="{AF2B7E03-A1A1-4E3F-9546-E2B2A0F917A3}"/>
              </a:ext>
            </a:extLst>
          </p:cNvPr>
          <p:cNvSpPr>
            <a:spLocks noGrp="1"/>
          </p:cNvSpPr>
          <p:nvPr>
            <p:ph idx="1"/>
          </p:nvPr>
        </p:nvSpPr>
        <p:spPr>
          <a:xfrm>
            <a:off x="1024129" y="643467"/>
            <a:ext cx="4750138" cy="3606798"/>
          </a:xfrm>
        </p:spPr>
        <p:txBody>
          <a:bodyPr anchor="ctr">
            <a:normAutofit/>
          </a:bodyPr>
          <a:lstStyle/>
          <a:p>
            <a:pPr>
              <a:buFont typeface="Wingdings" panose="05000000000000000000" pitchFamily="2" charset="2"/>
              <a:buChar char="§"/>
            </a:pPr>
            <a:r>
              <a:rPr lang="en-US" sz="2000"/>
              <a:t> Each tab has its own renderer process.</a:t>
            </a:r>
          </a:p>
          <a:p>
            <a:pPr>
              <a:buFont typeface="Wingdings" panose="05000000000000000000" pitchFamily="2" charset="2"/>
              <a:buChar char="§"/>
            </a:pPr>
            <a:r>
              <a:rPr lang="en-US" sz="2000"/>
              <a:t> If one tab becomes unresponsive, then you can close the unresponsive tab and move on while keeping other tabs alive. </a:t>
            </a:r>
          </a:p>
          <a:p>
            <a:pPr>
              <a:buFont typeface="Wingdings" panose="05000000000000000000" pitchFamily="2" charset="2"/>
              <a:buChar char="§"/>
            </a:pPr>
            <a:r>
              <a:rPr lang="en-US" sz="2000"/>
              <a:t> If all tabs are running on one process, when one tab becomes unresponsive, all the tabs are unresponsive. That’s sad.</a:t>
            </a:r>
          </a:p>
        </p:txBody>
      </p:sp>
      <p:pic>
        <p:nvPicPr>
          <p:cNvPr id="19458" name="Picture 2" descr="multiple renderer for tabs">
            <a:extLst>
              <a:ext uri="{FF2B5EF4-FFF2-40B4-BE49-F238E27FC236}">
                <a16:creationId xmlns:a16="http://schemas.microsoft.com/office/drawing/2014/main" id="{85D1D0C3-28C5-49CF-8A4F-14CFC7D946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7734" y="1093945"/>
            <a:ext cx="4747090" cy="2705841"/>
          </a:xfrm>
          <a:prstGeom prst="rect">
            <a:avLst/>
          </a:prstGeom>
          <a:noFill/>
          <a:extLst>
            <a:ext uri="{909E8E84-426E-40DD-AFC4-6F175D3DCCD1}">
              <a14:hiddenFill xmlns:a14="http://schemas.microsoft.com/office/drawing/2010/main">
                <a:solidFill>
                  <a:srgbClr val="FFFFFF"/>
                </a:solidFill>
              </a14:hiddenFill>
            </a:ext>
          </a:extLst>
        </p:spPr>
      </p:pic>
      <p:cxnSp>
        <p:nvCxnSpPr>
          <p:cNvPr id="19467" name="Straight Connector 19466">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902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7" name="Rectangle 2048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489"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491" name="Straight Connector 2049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0493" name="Rectangle 20492">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5" name="Rectangle 20494">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C85D7BB-15E8-4AE3-93A7-446D67F8CDFE}"/>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rgbClr val="FFFFFF"/>
                </a:solidFill>
                <a:latin typeface="+mj-lt"/>
                <a:ea typeface="+mj-ea"/>
                <a:cs typeface="+mj-cs"/>
              </a:rPr>
              <a:t>Per-frame renderer processes</a:t>
            </a:r>
          </a:p>
        </p:txBody>
      </p:sp>
      <p:pic>
        <p:nvPicPr>
          <p:cNvPr id="20482" name="Picture 2" descr="site isolation">
            <a:extLst>
              <a:ext uri="{FF2B5EF4-FFF2-40B4-BE49-F238E27FC236}">
                <a16:creationId xmlns:a16="http://schemas.microsoft.com/office/drawing/2014/main" id="{AE1E0B65-C83D-4B64-9E76-1A2FD40C70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7286" y="640080"/>
            <a:ext cx="6451624" cy="3306457"/>
          </a:xfrm>
          <a:prstGeom prst="rect">
            <a:avLst/>
          </a:prstGeom>
          <a:noFill/>
          <a:extLst>
            <a:ext uri="{909E8E84-426E-40DD-AFC4-6F175D3DCCD1}">
              <a14:hiddenFill xmlns:a14="http://schemas.microsoft.com/office/drawing/2010/main">
                <a:solidFill>
                  <a:srgbClr val="FFFFFF"/>
                </a:solidFill>
              </a14:hiddenFill>
            </a:ext>
          </a:extLst>
        </p:spPr>
      </p:pic>
      <p:cxnSp>
        <p:nvCxnSpPr>
          <p:cNvPr id="20497" name="Straight Connector 20496">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431515FA-3F35-44CB-8810-D00D286456E1}"/>
              </a:ext>
            </a:extLst>
          </p:cNvPr>
          <p:cNvSpPr txBox="1"/>
          <p:nvPr/>
        </p:nvSpPr>
        <p:spPr>
          <a:xfrm>
            <a:off x="3662319" y="4063227"/>
            <a:ext cx="4861558" cy="369332"/>
          </a:xfrm>
          <a:prstGeom prst="rect">
            <a:avLst/>
          </a:prstGeom>
          <a:noFill/>
        </p:spPr>
        <p:txBody>
          <a:bodyPr wrap="square">
            <a:spAutoFit/>
          </a:bodyPr>
          <a:lstStyle/>
          <a:p>
            <a:pPr algn="ctr"/>
            <a:r>
              <a:rPr lang="en-US" dirty="0">
                <a:hlinkClick r:id="rId3"/>
              </a:rPr>
              <a:t>https://developer.chrome.com/blog/site-isolation/</a:t>
            </a:r>
            <a:endParaRPr lang="en-US" dirty="0"/>
          </a:p>
        </p:txBody>
      </p:sp>
      <p:sp>
        <p:nvSpPr>
          <p:cNvPr id="14" name="Sous-titre 2">
            <a:extLst>
              <a:ext uri="{FF2B5EF4-FFF2-40B4-BE49-F238E27FC236}">
                <a16:creationId xmlns:a16="http://schemas.microsoft.com/office/drawing/2014/main" id="{71CC03FE-2971-46E1-9818-18DE52516BE9}"/>
              </a:ext>
            </a:extLst>
          </p:cNvPr>
          <p:cNvSpPr txBox="1">
            <a:spLocks/>
          </p:cNvSpPr>
          <p:nvPr/>
        </p:nvSpPr>
        <p:spPr>
          <a:xfrm>
            <a:off x="8610600" y="4960137"/>
            <a:ext cx="3200400" cy="1463040"/>
          </a:xfrm>
          <a:prstGeom prst="rect">
            <a:avLst/>
          </a:prstGeom>
        </p:spPr>
        <p:txBody>
          <a:bodyPr anchor="ct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chemeClr val="bg1"/>
                </a:solidFill>
              </a:rPr>
              <a:t>Site Isolation</a:t>
            </a:r>
          </a:p>
        </p:txBody>
      </p:sp>
    </p:spTree>
    <p:extLst>
      <p:ext uri="{BB962C8B-B14F-4D97-AF65-F5344CB8AC3E}">
        <p14:creationId xmlns:p14="http://schemas.microsoft.com/office/powerpoint/2010/main" val="2185384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A59F6-0D90-4D6E-A737-DD00A55D05BD}"/>
              </a:ext>
            </a:extLst>
          </p:cNvPr>
          <p:cNvSpPr>
            <a:spLocks noGrp="1"/>
          </p:cNvSpPr>
          <p:nvPr>
            <p:ph type="ctrTitle"/>
          </p:nvPr>
        </p:nvSpPr>
        <p:spPr>
          <a:xfrm>
            <a:off x="457200" y="4960137"/>
            <a:ext cx="7772400" cy="1463040"/>
          </a:xfrm>
        </p:spPr>
        <p:txBody>
          <a:bodyPr>
            <a:normAutofit/>
          </a:bodyPr>
          <a:lstStyle/>
          <a:p>
            <a:r>
              <a:rPr lang="en-US"/>
              <a:t>Navigation and content fetching</a:t>
            </a:r>
          </a:p>
        </p:txBody>
      </p:sp>
      <p:sp>
        <p:nvSpPr>
          <p:cNvPr id="48" name="Sous-titre 2">
            <a:extLst>
              <a:ext uri="{FF2B5EF4-FFF2-40B4-BE49-F238E27FC236}">
                <a16:creationId xmlns:a16="http://schemas.microsoft.com/office/drawing/2014/main" id="{8C276405-2F9D-4000-968D-1111DB48E302}"/>
              </a:ext>
            </a:extLst>
          </p:cNvPr>
          <p:cNvSpPr>
            <a:spLocks noGrp="1"/>
          </p:cNvSpPr>
          <p:nvPr>
            <p:ph type="subTitle" idx="1"/>
          </p:nvPr>
        </p:nvSpPr>
        <p:spPr>
          <a:xfrm>
            <a:off x="8610600" y="4960137"/>
            <a:ext cx="3200400" cy="1463040"/>
          </a:xfrm>
        </p:spPr>
        <p:txBody>
          <a:bodyPr>
            <a:normAutofit lnSpcReduction="10000"/>
          </a:bodyPr>
          <a:lstStyle/>
          <a:p>
            <a:r>
              <a:rPr lang="en-US" dirty="0"/>
              <a:t>Handling input</a:t>
            </a:r>
          </a:p>
          <a:p>
            <a:r>
              <a:rPr lang="en-US" dirty="0"/>
              <a:t>Start navigation</a:t>
            </a:r>
          </a:p>
          <a:p>
            <a:r>
              <a:rPr lang="en-US" dirty="0"/>
              <a:t>Read response</a:t>
            </a:r>
          </a:p>
          <a:p>
            <a:r>
              <a:rPr lang="en-US" dirty="0"/>
              <a:t>Find a renderer process</a:t>
            </a:r>
          </a:p>
          <a:p>
            <a:r>
              <a:rPr lang="en-US" dirty="0"/>
              <a:t>Commit navigation</a:t>
            </a:r>
          </a:p>
        </p:txBody>
      </p:sp>
      <p:sp useBgFill="1">
        <p:nvSpPr>
          <p:cNvPr id="54356" name="Rectangle 54355">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2" descr="Best Premium Coding project Illustration download in PNG &amp; Vector format">
            <a:extLst>
              <a:ext uri="{FF2B5EF4-FFF2-40B4-BE49-F238E27FC236}">
                <a16:creationId xmlns:a16="http://schemas.microsoft.com/office/drawing/2014/main" id="{2B6B0A03-4689-4621-B2D8-146A3BB1C0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4235" y="640080"/>
            <a:ext cx="8277726"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405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1" name="Rectangle 51210">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213"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215" name="Straight Connector 51214">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1217" name="Rectangle 51216">
            <a:extLst>
              <a:ext uri="{FF2B5EF4-FFF2-40B4-BE49-F238E27FC236}">
                <a16:creationId xmlns:a16="http://schemas.microsoft.com/office/drawing/2014/main" id="{D045426A-326D-4262-A31E-8C4D42211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a:extLst>
              <a:ext uri="{FF2B5EF4-FFF2-40B4-BE49-F238E27FC236}">
                <a16:creationId xmlns:a16="http://schemas.microsoft.com/office/drawing/2014/main" id="{ACC61FF8-A962-414F-AF1E-6F5377479B77}"/>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navigation</a:t>
            </a:r>
          </a:p>
        </p:txBody>
      </p:sp>
      <p:sp useBgFill="1">
        <p:nvSpPr>
          <p:cNvPr id="51219" name="Rectangle 51218">
            <a:extLst>
              <a:ext uri="{FF2B5EF4-FFF2-40B4-BE49-F238E27FC236}">
                <a16:creationId xmlns:a16="http://schemas.microsoft.com/office/drawing/2014/main" id="{8BD0C197-6F97-4148-BD9F-3BC50E46A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06" name="Picture 6" descr="MIME type sniffing">
            <a:extLst>
              <a:ext uri="{FF2B5EF4-FFF2-40B4-BE49-F238E27FC236}">
                <a16:creationId xmlns:a16="http://schemas.microsoft.com/office/drawing/2014/main" id="{35FF07FA-0FC5-4AB3-832D-B51FE73877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23202" y="1275740"/>
            <a:ext cx="3517119" cy="2048721"/>
          </a:xfrm>
          <a:prstGeom prst="rect">
            <a:avLst/>
          </a:prstGeom>
          <a:noFill/>
          <a:extLst>
            <a:ext uri="{909E8E84-426E-40DD-AFC4-6F175D3DCCD1}">
              <a14:hiddenFill xmlns:a14="http://schemas.microsoft.com/office/drawing/2010/main">
                <a:solidFill>
                  <a:srgbClr val="FFFFFF"/>
                </a:solidFill>
              </a14:hiddenFill>
            </a:ext>
          </a:extLst>
        </p:spPr>
      </p:pic>
      <p:cxnSp>
        <p:nvCxnSpPr>
          <p:cNvPr id="51221" name="Straight Connector 51220">
            <a:extLst>
              <a:ext uri="{FF2B5EF4-FFF2-40B4-BE49-F238E27FC236}">
                <a16:creationId xmlns:a16="http://schemas.microsoft.com/office/drawing/2014/main" id="{6F6FDB19-8C2A-48D0-8728-5987EDF371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2617"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04" name="Picture 4" descr="Navigation start">
            <a:extLst>
              <a:ext uri="{FF2B5EF4-FFF2-40B4-BE49-F238E27FC236}">
                <a16:creationId xmlns:a16="http://schemas.microsoft.com/office/drawing/2014/main" id="{C50A8496-B40F-4971-A8B1-9391D60F69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05884" y="1269849"/>
            <a:ext cx="3537345" cy="2060503"/>
          </a:xfrm>
          <a:prstGeom prst="rect">
            <a:avLst/>
          </a:prstGeom>
          <a:noFill/>
          <a:extLst>
            <a:ext uri="{909E8E84-426E-40DD-AFC4-6F175D3DCCD1}">
              <a14:hiddenFill xmlns:a14="http://schemas.microsoft.com/office/drawing/2010/main">
                <a:solidFill>
                  <a:srgbClr val="FFFFFF"/>
                </a:solidFill>
              </a14:hiddenFill>
            </a:ext>
          </a:extLst>
        </p:spPr>
      </p:pic>
      <p:cxnSp>
        <p:nvCxnSpPr>
          <p:cNvPr id="51223" name="Straight Connector 51222">
            <a:extLst>
              <a:ext uri="{FF2B5EF4-FFF2-40B4-BE49-F238E27FC236}">
                <a16:creationId xmlns:a16="http://schemas.microsoft.com/office/drawing/2014/main" id="{F09B89FA-8981-4C79-AEA8-92BBDEB7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469"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02" name="Picture 2" descr="Handling user input">
            <a:extLst>
              <a:ext uri="{FF2B5EF4-FFF2-40B4-BE49-F238E27FC236}">
                <a16:creationId xmlns:a16="http://schemas.microsoft.com/office/drawing/2014/main" id="{EF2D4AE1-19A7-47E0-BEE4-5B4DEF0AA74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8791" y="1275739"/>
            <a:ext cx="3517120" cy="2048722"/>
          </a:xfrm>
          <a:prstGeom prst="rect">
            <a:avLst/>
          </a:prstGeom>
          <a:noFill/>
          <a:extLst>
            <a:ext uri="{909E8E84-426E-40DD-AFC4-6F175D3DCCD1}">
              <a14:hiddenFill xmlns:a14="http://schemas.microsoft.com/office/drawing/2010/main">
                <a:solidFill>
                  <a:srgbClr val="FFFFFF"/>
                </a:solidFill>
              </a14:hiddenFill>
            </a:ext>
          </a:extLst>
        </p:spPr>
      </p:pic>
      <p:cxnSp>
        <p:nvCxnSpPr>
          <p:cNvPr id="51225" name="Straight Connector 51224">
            <a:extLst>
              <a:ext uri="{FF2B5EF4-FFF2-40B4-BE49-F238E27FC236}">
                <a16:creationId xmlns:a16="http://schemas.microsoft.com/office/drawing/2014/main" id="{0F5E87B5-6250-4AF5-88E7-E1D9745E7C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05B298E8-78E1-4121-9128-4E9C460CE6BA}"/>
              </a:ext>
            </a:extLst>
          </p:cNvPr>
          <p:cNvSpPr txBox="1"/>
          <p:nvPr/>
        </p:nvSpPr>
        <p:spPr>
          <a:xfrm>
            <a:off x="408757" y="3455038"/>
            <a:ext cx="3317188" cy="369332"/>
          </a:xfrm>
          <a:prstGeom prst="rect">
            <a:avLst/>
          </a:prstGeom>
          <a:noFill/>
        </p:spPr>
        <p:txBody>
          <a:bodyPr wrap="square">
            <a:spAutoFit/>
          </a:bodyPr>
          <a:lstStyle/>
          <a:p>
            <a:pPr algn="ctr"/>
            <a:r>
              <a:rPr lang="en-US" b="0" i="0" dirty="0">
                <a:solidFill>
                  <a:schemeClr val="accent1"/>
                </a:solidFill>
                <a:effectLst/>
                <a:latin typeface="+mj-lt"/>
              </a:rPr>
              <a:t>Handling input</a:t>
            </a:r>
          </a:p>
        </p:txBody>
      </p:sp>
      <p:sp>
        <p:nvSpPr>
          <p:cNvPr id="18" name="ZoneTexte 17">
            <a:extLst>
              <a:ext uri="{FF2B5EF4-FFF2-40B4-BE49-F238E27FC236}">
                <a16:creationId xmlns:a16="http://schemas.microsoft.com/office/drawing/2014/main" id="{24ABE8E5-6EA7-4D5C-883D-E81BA4B65FF5}"/>
              </a:ext>
            </a:extLst>
          </p:cNvPr>
          <p:cNvSpPr txBox="1"/>
          <p:nvPr/>
        </p:nvSpPr>
        <p:spPr>
          <a:xfrm>
            <a:off x="4507451" y="3455038"/>
            <a:ext cx="3143794" cy="369332"/>
          </a:xfrm>
          <a:prstGeom prst="rect">
            <a:avLst/>
          </a:prstGeom>
          <a:noFill/>
        </p:spPr>
        <p:txBody>
          <a:bodyPr wrap="square">
            <a:spAutoFit/>
          </a:bodyPr>
          <a:lstStyle/>
          <a:p>
            <a:pPr algn="ctr"/>
            <a:r>
              <a:rPr lang="en-US" b="0" i="0" dirty="0">
                <a:solidFill>
                  <a:schemeClr val="accent1"/>
                </a:solidFill>
                <a:effectLst/>
                <a:latin typeface="+mj-lt"/>
              </a:rPr>
              <a:t>Start navigation</a:t>
            </a:r>
          </a:p>
        </p:txBody>
      </p:sp>
      <p:sp>
        <p:nvSpPr>
          <p:cNvPr id="20" name="ZoneTexte 19">
            <a:extLst>
              <a:ext uri="{FF2B5EF4-FFF2-40B4-BE49-F238E27FC236}">
                <a16:creationId xmlns:a16="http://schemas.microsoft.com/office/drawing/2014/main" id="{2E8EB946-120B-4F32-843F-24B053C0DEFC}"/>
              </a:ext>
            </a:extLst>
          </p:cNvPr>
          <p:cNvSpPr txBox="1"/>
          <p:nvPr/>
        </p:nvSpPr>
        <p:spPr>
          <a:xfrm>
            <a:off x="8715315" y="3455038"/>
            <a:ext cx="2732892" cy="369332"/>
          </a:xfrm>
          <a:prstGeom prst="rect">
            <a:avLst/>
          </a:prstGeom>
          <a:noFill/>
        </p:spPr>
        <p:txBody>
          <a:bodyPr wrap="square">
            <a:spAutoFit/>
          </a:bodyPr>
          <a:lstStyle/>
          <a:p>
            <a:pPr algn="ctr"/>
            <a:r>
              <a:rPr lang="en-US" b="0" i="0" dirty="0">
                <a:solidFill>
                  <a:schemeClr val="accent1"/>
                </a:solidFill>
                <a:effectLst/>
                <a:latin typeface="+mj-lt"/>
              </a:rPr>
              <a:t>Read response</a:t>
            </a:r>
          </a:p>
        </p:txBody>
      </p:sp>
      <p:pic>
        <p:nvPicPr>
          <p:cNvPr id="51208" name="Picture 8">
            <a:extLst>
              <a:ext uri="{FF2B5EF4-FFF2-40B4-BE49-F238E27FC236}">
                <a16:creationId xmlns:a16="http://schemas.microsoft.com/office/drawing/2014/main" id="{08C1F702-0864-4A1C-AF42-D70EFEB039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8426" y="77698"/>
            <a:ext cx="2401895" cy="1210955"/>
          </a:xfrm>
          <a:prstGeom prst="rect">
            <a:avLst/>
          </a:prstGeom>
          <a:noFill/>
          <a:extLst>
            <a:ext uri="{909E8E84-426E-40DD-AFC4-6F175D3DCCD1}">
              <a14:hiddenFill xmlns:a14="http://schemas.microsoft.com/office/drawing/2010/main">
                <a:solidFill>
                  <a:srgbClr val="FFFFFF"/>
                </a:solidFill>
              </a14:hiddenFill>
            </a:ext>
          </a:extLst>
        </p:spPr>
      </p:pic>
      <p:sp>
        <p:nvSpPr>
          <p:cNvPr id="22" name="Sous-titre 2">
            <a:extLst>
              <a:ext uri="{FF2B5EF4-FFF2-40B4-BE49-F238E27FC236}">
                <a16:creationId xmlns:a16="http://schemas.microsoft.com/office/drawing/2014/main" id="{450D1CB8-8AAB-4306-A25C-FAACF9807032}"/>
              </a:ext>
            </a:extLst>
          </p:cNvPr>
          <p:cNvSpPr txBox="1">
            <a:spLocks/>
          </p:cNvSpPr>
          <p:nvPr/>
        </p:nvSpPr>
        <p:spPr>
          <a:xfrm>
            <a:off x="8610600" y="4960137"/>
            <a:ext cx="3200400" cy="1463040"/>
          </a:xfrm>
          <a:prstGeom prst="rect">
            <a:avLst/>
          </a:prstGeom>
        </p:spPr>
        <p:txBody>
          <a:bodyPr anchor="ct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chemeClr val="bg1"/>
                </a:solidFill>
              </a:rPr>
              <a:t>Initial Flow</a:t>
            </a:r>
          </a:p>
        </p:txBody>
      </p:sp>
    </p:spTree>
    <p:extLst>
      <p:ext uri="{BB962C8B-B14F-4D97-AF65-F5344CB8AC3E}">
        <p14:creationId xmlns:p14="http://schemas.microsoft.com/office/powerpoint/2010/main" val="3322737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35" name="Rectangle 52234">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237"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239" name="Straight Connector 52238">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2241" name="Rectangle 52240">
            <a:extLst>
              <a:ext uri="{FF2B5EF4-FFF2-40B4-BE49-F238E27FC236}">
                <a16:creationId xmlns:a16="http://schemas.microsoft.com/office/drawing/2014/main" id="{D045426A-326D-4262-A31E-8C4D42211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a:extLst>
              <a:ext uri="{FF2B5EF4-FFF2-40B4-BE49-F238E27FC236}">
                <a16:creationId xmlns:a16="http://schemas.microsoft.com/office/drawing/2014/main" id="{ACC61FF8-A962-414F-AF1E-6F5377479B77}"/>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dirty="0">
                <a:solidFill>
                  <a:srgbClr val="FFFFFF"/>
                </a:solidFill>
              </a:rPr>
              <a:t>navigation</a:t>
            </a:r>
          </a:p>
        </p:txBody>
      </p:sp>
      <p:sp useBgFill="1">
        <p:nvSpPr>
          <p:cNvPr id="52243" name="Rectangle 52242">
            <a:extLst>
              <a:ext uri="{FF2B5EF4-FFF2-40B4-BE49-F238E27FC236}">
                <a16:creationId xmlns:a16="http://schemas.microsoft.com/office/drawing/2014/main" id="{8BD0C197-6F97-4148-BD9F-3BC50E46A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30" name="Picture 6" descr="Page finish loading">
            <a:extLst>
              <a:ext uri="{FF2B5EF4-FFF2-40B4-BE49-F238E27FC236}">
                <a16:creationId xmlns:a16="http://schemas.microsoft.com/office/drawing/2014/main" id="{559388CB-D165-4D76-AEAD-E5E4F0C7A1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29600" y="1304856"/>
            <a:ext cx="3517119" cy="2048721"/>
          </a:xfrm>
          <a:prstGeom prst="rect">
            <a:avLst/>
          </a:prstGeom>
          <a:noFill/>
          <a:extLst>
            <a:ext uri="{909E8E84-426E-40DD-AFC4-6F175D3DCCD1}">
              <a14:hiddenFill xmlns:a14="http://schemas.microsoft.com/office/drawing/2010/main">
                <a:solidFill>
                  <a:srgbClr val="FFFFFF"/>
                </a:solidFill>
              </a14:hiddenFill>
            </a:ext>
          </a:extLst>
        </p:spPr>
      </p:pic>
      <p:cxnSp>
        <p:nvCxnSpPr>
          <p:cNvPr id="52245" name="Straight Connector 52244">
            <a:extLst>
              <a:ext uri="{FF2B5EF4-FFF2-40B4-BE49-F238E27FC236}">
                <a16:creationId xmlns:a16="http://schemas.microsoft.com/office/drawing/2014/main" id="{6F6FDB19-8C2A-48D0-8728-5987EDF371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2617"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2228" name="Picture 4" descr="Commit the navigation">
            <a:extLst>
              <a:ext uri="{FF2B5EF4-FFF2-40B4-BE49-F238E27FC236}">
                <a16:creationId xmlns:a16="http://schemas.microsoft.com/office/drawing/2014/main" id="{A88BAD91-C7E9-4E14-873A-B52115DA9B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8268" y="1298965"/>
            <a:ext cx="3537345" cy="2060503"/>
          </a:xfrm>
          <a:prstGeom prst="rect">
            <a:avLst/>
          </a:prstGeom>
          <a:noFill/>
          <a:extLst>
            <a:ext uri="{909E8E84-426E-40DD-AFC4-6F175D3DCCD1}">
              <a14:hiddenFill xmlns:a14="http://schemas.microsoft.com/office/drawing/2010/main">
                <a:solidFill>
                  <a:srgbClr val="FFFFFF"/>
                </a:solidFill>
              </a14:hiddenFill>
            </a:ext>
          </a:extLst>
        </p:spPr>
      </p:pic>
      <p:cxnSp>
        <p:nvCxnSpPr>
          <p:cNvPr id="52247" name="Straight Connector 52246">
            <a:extLst>
              <a:ext uri="{FF2B5EF4-FFF2-40B4-BE49-F238E27FC236}">
                <a16:creationId xmlns:a16="http://schemas.microsoft.com/office/drawing/2014/main" id="{F09B89FA-8981-4C79-AEA8-92BBDEB7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469"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2226" name="Picture 2" descr="Find renderer process">
            <a:extLst>
              <a:ext uri="{FF2B5EF4-FFF2-40B4-BE49-F238E27FC236}">
                <a16:creationId xmlns:a16="http://schemas.microsoft.com/office/drawing/2014/main" id="{1B9A19C5-8CE5-48D5-9914-4CCD6FA71B5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7959" y="1304855"/>
            <a:ext cx="3517120" cy="2048722"/>
          </a:xfrm>
          <a:prstGeom prst="rect">
            <a:avLst/>
          </a:prstGeom>
          <a:noFill/>
          <a:extLst>
            <a:ext uri="{909E8E84-426E-40DD-AFC4-6F175D3DCCD1}">
              <a14:hiddenFill xmlns:a14="http://schemas.microsoft.com/office/drawing/2010/main">
                <a:solidFill>
                  <a:srgbClr val="FFFFFF"/>
                </a:solidFill>
              </a14:hiddenFill>
            </a:ext>
          </a:extLst>
        </p:spPr>
      </p:pic>
      <p:cxnSp>
        <p:nvCxnSpPr>
          <p:cNvPr id="52249" name="Straight Connector 52248">
            <a:extLst>
              <a:ext uri="{FF2B5EF4-FFF2-40B4-BE49-F238E27FC236}">
                <a16:creationId xmlns:a16="http://schemas.microsoft.com/office/drawing/2014/main" id="{0F5E87B5-6250-4AF5-88E7-E1D9745E7C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0584F25A-1B58-4CE7-AF71-4139485F3328}"/>
              </a:ext>
            </a:extLst>
          </p:cNvPr>
          <p:cNvSpPr txBox="1"/>
          <p:nvPr/>
        </p:nvSpPr>
        <p:spPr>
          <a:xfrm>
            <a:off x="517925" y="3455038"/>
            <a:ext cx="3317188" cy="369332"/>
          </a:xfrm>
          <a:prstGeom prst="rect">
            <a:avLst/>
          </a:prstGeom>
          <a:noFill/>
        </p:spPr>
        <p:txBody>
          <a:bodyPr wrap="square">
            <a:spAutoFit/>
          </a:bodyPr>
          <a:lstStyle/>
          <a:p>
            <a:pPr algn="ctr"/>
            <a:r>
              <a:rPr lang="en-US" b="0" i="0" dirty="0">
                <a:solidFill>
                  <a:schemeClr val="accent1"/>
                </a:solidFill>
                <a:effectLst/>
                <a:latin typeface="+mj-lt"/>
              </a:rPr>
              <a:t>Find a renderer process</a:t>
            </a:r>
          </a:p>
        </p:txBody>
      </p:sp>
      <p:sp>
        <p:nvSpPr>
          <p:cNvPr id="18" name="ZoneTexte 17">
            <a:extLst>
              <a:ext uri="{FF2B5EF4-FFF2-40B4-BE49-F238E27FC236}">
                <a16:creationId xmlns:a16="http://schemas.microsoft.com/office/drawing/2014/main" id="{D35B3A67-81DC-42F3-BC37-6E690C6D96EC}"/>
              </a:ext>
            </a:extLst>
          </p:cNvPr>
          <p:cNvSpPr txBox="1"/>
          <p:nvPr/>
        </p:nvSpPr>
        <p:spPr>
          <a:xfrm>
            <a:off x="4515043" y="3455038"/>
            <a:ext cx="3143794" cy="369332"/>
          </a:xfrm>
          <a:prstGeom prst="rect">
            <a:avLst/>
          </a:prstGeom>
          <a:noFill/>
        </p:spPr>
        <p:txBody>
          <a:bodyPr wrap="square">
            <a:spAutoFit/>
          </a:bodyPr>
          <a:lstStyle/>
          <a:p>
            <a:pPr algn="ctr"/>
            <a:r>
              <a:rPr lang="en-US" b="0" i="0" dirty="0">
                <a:solidFill>
                  <a:schemeClr val="accent1"/>
                </a:solidFill>
                <a:effectLst/>
                <a:latin typeface="+mj-lt"/>
              </a:rPr>
              <a:t>Commit navigation</a:t>
            </a:r>
          </a:p>
        </p:txBody>
      </p:sp>
      <p:sp>
        <p:nvSpPr>
          <p:cNvPr id="19" name="ZoneTexte 18">
            <a:extLst>
              <a:ext uri="{FF2B5EF4-FFF2-40B4-BE49-F238E27FC236}">
                <a16:creationId xmlns:a16="http://schemas.microsoft.com/office/drawing/2014/main" id="{8ACDB81F-CB57-4C3E-8D52-26D13C1A7414}"/>
              </a:ext>
            </a:extLst>
          </p:cNvPr>
          <p:cNvSpPr txBox="1"/>
          <p:nvPr/>
        </p:nvSpPr>
        <p:spPr>
          <a:xfrm>
            <a:off x="8621713" y="3455038"/>
            <a:ext cx="2732892" cy="369332"/>
          </a:xfrm>
          <a:prstGeom prst="rect">
            <a:avLst/>
          </a:prstGeom>
          <a:noFill/>
        </p:spPr>
        <p:txBody>
          <a:bodyPr wrap="square">
            <a:spAutoFit/>
          </a:bodyPr>
          <a:lstStyle/>
          <a:p>
            <a:pPr algn="ctr"/>
            <a:r>
              <a:rPr lang="en-US" b="0" i="0" dirty="0">
                <a:solidFill>
                  <a:schemeClr val="accent1"/>
                </a:solidFill>
                <a:effectLst/>
                <a:latin typeface="+mj-lt"/>
              </a:rPr>
              <a:t>Initial load complete</a:t>
            </a:r>
          </a:p>
        </p:txBody>
      </p:sp>
      <p:sp>
        <p:nvSpPr>
          <p:cNvPr id="20" name="Sous-titre 2">
            <a:extLst>
              <a:ext uri="{FF2B5EF4-FFF2-40B4-BE49-F238E27FC236}">
                <a16:creationId xmlns:a16="http://schemas.microsoft.com/office/drawing/2014/main" id="{5C8F7D9A-9436-44FF-9B1F-F881437AC119}"/>
              </a:ext>
            </a:extLst>
          </p:cNvPr>
          <p:cNvSpPr txBox="1">
            <a:spLocks/>
          </p:cNvSpPr>
          <p:nvPr/>
        </p:nvSpPr>
        <p:spPr>
          <a:xfrm>
            <a:off x="8610600" y="4960137"/>
            <a:ext cx="3200400" cy="1463040"/>
          </a:xfrm>
          <a:prstGeom prst="rect">
            <a:avLst/>
          </a:prstGeom>
        </p:spPr>
        <p:txBody>
          <a:bodyPr anchor="ct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chemeClr val="bg1"/>
                </a:solidFill>
              </a:rPr>
              <a:t>Initial Flow</a:t>
            </a:r>
          </a:p>
        </p:txBody>
      </p:sp>
    </p:spTree>
    <p:extLst>
      <p:ext uri="{BB962C8B-B14F-4D97-AF65-F5344CB8AC3E}">
        <p14:creationId xmlns:p14="http://schemas.microsoft.com/office/powerpoint/2010/main" val="71819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7" name="Rectangle 53256">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259"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3261" name="Straight Connector 53260">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3263" name="Rectangle 53262">
            <a:extLst>
              <a:ext uri="{FF2B5EF4-FFF2-40B4-BE49-F238E27FC236}">
                <a16:creationId xmlns:a16="http://schemas.microsoft.com/office/drawing/2014/main" id="{1D2E3C52-528A-4049-BCAA-5460756B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a:extLst>
              <a:ext uri="{FF2B5EF4-FFF2-40B4-BE49-F238E27FC236}">
                <a16:creationId xmlns:a16="http://schemas.microsoft.com/office/drawing/2014/main" id="{3D6B9335-5D66-445B-8445-6A77FC5904C1}"/>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Navigating to a different site</a:t>
            </a:r>
          </a:p>
        </p:txBody>
      </p:sp>
      <p:sp useBgFill="1">
        <p:nvSpPr>
          <p:cNvPr id="53265" name="Rectangle 53264">
            <a:extLst>
              <a:ext uri="{FF2B5EF4-FFF2-40B4-BE49-F238E27FC236}">
                <a16:creationId xmlns:a16="http://schemas.microsoft.com/office/drawing/2014/main" id="{CD5B542C-8183-4445-AF4D-B23AAE329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267" name="Straight Connector 53266">
            <a:extLst>
              <a:ext uri="{FF2B5EF4-FFF2-40B4-BE49-F238E27FC236}">
                <a16:creationId xmlns:a16="http://schemas.microsoft.com/office/drawing/2014/main" id="{84ED9B5A-5577-4CA5-97AA-0E5E2EA97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3250" name="Picture 2" descr="beforeunload event handler">
            <a:extLst>
              <a:ext uri="{FF2B5EF4-FFF2-40B4-BE49-F238E27FC236}">
                <a16:creationId xmlns:a16="http://schemas.microsoft.com/office/drawing/2014/main" id="{1444141C-4877-4737-9BAD-A68AC028F7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199" y="777820"/>
            <a:ext cx="5341140" cy="3111213"/>
          </a:xfrm>
          <a:prstGeom prst="rect">
            <a:avLst/>
          </a:prstGeom>
          <a:noFill/>
          <a:extLst>
            <a:ext uri="{909E8E84-426E-40DD-AFC4-6F175D3DCCD1}">
              <a14:hiddenFill xmlns:a14="http://schemas.microsoft.com/office/drawing/2010/main">
                <a:solidFill>
                  <a:srgbClr val="FFFFFF"/>
                </a:solidFill>
              </a14:hiddenFill>
            </a:ext>
          </a:extLst>
        </p:spPr>
      </p:pic>
      <p:cxnSp>
        <p:nvCxnSpPr>
          <p:cNvPr id="53269" name="Straight Connector 53268">
            <a:extLst>
              <a:ext uri="{FF2B5EF4-FFF2-40B4-BE49-F238E27FC236}">
                <a16:creationId xmlns:a16="http://schemas.microsoft.com/office/drawing/2014/main" id="{2724283B-587C-4A0E-A50E-B8914975B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12" name="Picture 4" descr="new navigation and unload">
            <a:extLst>
              <a:ext uri="{FF2B5EF4-FFF2-40B4-BE49-F238E27FC236}">
                <a16:creationId xmlns:a16="http://schemas.microsoft.com/office/drawing/2014/main" id="{D7865588-CB65-4529-929A-735A35BCBD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93662" y="777820"/>
            <a:ext cx="5369052" cy="3127472"/>
          </a:xfrm>
          <a:prstGeom prst="rect">
            <a:avLst/>
          </a:prstGeom>
          <a:noFill/>
          <a:extLst>
            <a:ext uri="{909E8E84-426E-40DD-AFC4-6F175D3DCCD1}">
              <a14:hiddenFill xmlns:a14="http://schemas.microsoft.com/office/drawing/2010/main">
                <a:solidFill>
                  <a:srgbClr val="FFFFFF"/>
                </a:solidFill>
              </a14:hiddenFill>
            </a:ext>
          </a:extLst>
        </p:spPr>
      </p:pic>
      <p:sp>
        <p:nvSpPr>
          <p:cNvPr id="13" name="Sous-titre 2">
            <a:extLst>
              <a:ext uri="{FF2B5EF4-FFF2-40B4-BE49-F238E27FC236}">
                <a16:creationId xmlns:a16="http://schemas.microsoft.com/office/drawing/2014/main" id="{647AC2EA-3D60-4D51-85B8-F20AAF17AB1A}"/>
              </a:ext>
            </a:extLst>
          </p:cNvPr>
          <p:cNvSpPr txBox="1">
            <a:spLocks/>
          </p:cNvSpPr>
          <p:nvPr/>
        </p:nvSpPr>
        <p:spPr>
          <a:xfrm>
            <a:off x="8610600" y="4960137"/>
            <a:ext cx="3200400" cy="1463040"/>
          </a:xfrm>
          <a:prstGeom prst="rect">
            <a:avLst/>
          </a:prstGeom>
        </p:spPr>
        <p:txBody>
          <a:bodyPr anchor="ct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chemeClr val="bg1"/>
                </a:solidFill>
              </a:rPr>
              <a:t>Changing page</a:t>
            </a:r>
          </a:p>
        </p:txBody>
      </p:sp>
    </p:spTree>
    <p:extLst>
      <p:ext uri="{BB962C8B-B14F-4D97-AF65-F5344CB8AC3E}">
        <p14:creationId xmlns:p14="http://schemas.microsoft.com/office/powerpoint/2010/main" val="4252485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A32BB39-F62E-43E2-BD90-29FA55515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68A66E07-7332-4AD1-A5B5-DD19612E9E7C}"/>
              </a:ext>
            </a:extLst>
          </p:cNvPr>
          <p:cNvSpPr>
            <a:spLocks noGrp="1"/>
          </p:cNvSpPr>
          <p:nvPr>
            <p:ph type="title"/>
          </p:nvPr>
        </p:nvSpPr>
        <p:spPr>
          <a:xfrm>
            <a:off x="1024128" y="585216"/>
            <a:ext cx="6066818" cy="1499616"/>
          </a:xfrm>
        </p:spPr>
        <p:txBody>
          <a:bodyPr vert="horz" lIns="91440" tIns="45720" rIns="91440" bIns="45720" rtlCol="0" anchor="ctr">
            <a:normAutofit/>
          </a:bodyPr>
          <a:lstStyle/>
          <a:p>
            <a:r>
              <a:rPr lang="en-US" dirty="0"/>
              <a:t>Navigation &amp; Fetching content</a:t>
            </a:r>
          </a:p>
        </p:txBody>
      </p:sp>
      <p:pic>
        <p:nvPicPr>
          <p:cNvPr id="3" name="Picture 14" descr="Image description">
            <a:extLst>
              <a:ext uri="{FF2B5EF4-FFF2-40B4-BE49-F238E27FC236}">
                <a16:creationId xmlns:a16="http://schemas.microsoft.com/office/drawing/2014/main" id="{8737E83E-FDEE-43F1-9BC2-94BCB075E5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00058" y="82731"/>
            <a:ext cx="3504070" cy="26280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Image description">
            <a:extLst>
              <a:ext uri="{FF2B5EF4-FFF2-40B4-BE49-F238E27FC236}">
                <a16:creationId xmlns:a16="http://schemas.microsoft.com/office/drawing/2014/main" id="{988CFED5-7622-4DC0-B1C9-45EF46025D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00058" y="2902858"/>
            <a:ext cx="3504070" cy="26280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a:extLst>
              <a:ext uri="{FF2B5EF4-FFF2-40B4-BE49-F238E27FC236}">
                <a16:creationId xmlns:a16="http://schemas.microsoft.com/office/drawing/2014/main" id="{F6714C93-E859-48D0-9270-A6B27DF9129D}"/>
              </a:ext>
            </a:extLst>
          </p:cNvPr>
          <p:cNvSpPr>
            <a:spLocks noChangeArrowheads="1"/>
          </p:cNvSpPr>
          <p:nvPr/>
        </p:nvSpPr>
        <p:spPr bwMode="auto">
          <a:xfrm>
            <a:off x="762000" y="2272439"/>
            <a:ext cx="5852160" cy="4154984"/>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FDFE0"/>
                </a:solidFill>
                <a:effectLst/>
                <a:latin typeface="Arial Unicode MS" panose="020B0604020202020204" pitchFamily="34" charset="-128"/>
              </a:rPr>
              <a:t>&lt;!doctype HTML&gt;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&lt;html&gt;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0" i="0" u="none" strike="noStrike" cap="none" normalizeH="0" baseline="0" dirty="0">
                <a:ln>
                  <a:noFill/>
                </a:ln>
                <a:solidFill>
                  <a:srgbClr val="75C2B3"/>
                </a:solidFill>
                <a:effectLst/>
                <a:latin typeface="Arial Unicode MS" panose="020B0604020202020204" pitchFamily="34" charset="-128"/>
              </a:rPr>
              <a:t>head</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&lt;meta charset=</a:t>
            </a:r>
            <a:r>
              <a:rPr kumimoji="0" lang="en-US" altLang="en-US" sz="1200" b="0" i="0" u="none" strike="noStrike" cap="none" normalizeH="0" baseline="0" dirty="0">
                <a:ln>
                  <a:noFill/>
                </a:ln>
                <a:solidFill>
                  <a:srgbClr val="FF806C"/>
                </a:solidFill>
                <a:effectLst/>
                <a:latin typeface="Arial Unicode MS" panose="020B0604020202020204" pitchFamily="34" charset="-128"/>
              </a:rPr>
              <a:t>"UTF-8"</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    &lt;meta </a:t>
            </a:r>
            <a:r>
              <a:rPr kumimoji="0" lang="en-US" altLang="en-US" sz="1200" b="0" i="0" u="none" strike="noStrike" cap="none" normalizeH="0" baseline="0" dirty="0">
                <a:ln>
                  <a:noFill/>
                </a:ln>
                <a:solidFill>
                  <a:srgbClr val="B37EEE"/>
                </a:solidFill>
                <a:effectLst/>
                <a:latin typeface="Arial Unicode MS" panose="020B0604020202020204" pitchFamily="34" charset="-128"/>
              </a:rPr>
              <a:t>name</a:t>
            </a:r>
            <a:r>
              <a:rPr kumimoji="0" lang="en-US" altLang="en-US" sz="1200" b="0" i="0" u="none" strike="noStrike" cap="none" normalizeH="0" baseline="0" dirty="0">
                <a:ln>
                  <a:noFill/>
                </a:ln>
                <a:solidFill>
                  <a:srgbClr val="DFDFE0"/>
                </a:solidFill>
                <a:effectLst/>
                <a:latin typeface="Arial Unicode MS" panose="020B0604020202020204" pitchFamily="34" charset="-128"/>
              </a:rPr>
              <a:t>=</a:t>
            </a:r>
            <a:r>
              <a:rPr kumimoji="0" lang="en-US" altLang="en-US" sz="1200" b="0" i="0" u="none" strike="noStrike" cap="none" normalizeH="0" baseline="0" dirty="0">
                <a:ln>
                  <a:noFill/>
                </a:ln>
                <a:solidFill>
                  <a:srgbClr val="FF806C"/>
                </a:solidFill>
                <a:effectLst/>
                <a:latin typeface="Arial Unicode MS" panose="020B0604020202020204" pitchFamily="34" charset="-128"/>
              </a:rPr>
              <a:t>"viewport" </a:t>
            </a:r>
            <a:r>
              <a:rPr kumimoji="0" lang="en-US" altLang="en-US" sz="1200" b="0" i="0" u="none" strike="noStrike" cap="none" normalizeH="0" baseline="0" dirty="0">
                <a:ln>
                  <a:noFill/>
                </a:ln>
                <a:solidFill>
                  <a:srgbClr val="DFDFE0"/>
                </a:solidFill>
                <a:effectLst/>
                <a:latin typeface="Arial Unicode MS" panose="020B0604020202020204" pitchFamily="34" charset="-128"/>
              </a:rPr>
              <a:t>content=</a:t>
            </a:r>
            <a:r>
              <a:rPr kumimoji="0" lang="en-US" altLang="en-US" sz="1200" b="0" i="0" u="none" strike="noStrike" cap="none" normalizeH="0" baseline="0" dirty="0">
                <a:ln>
                  <a:noFill/>
                </a:ln>
                <a:solidFill>
                  <a:srgbClr val="FF806C"/>
                </a:solidFill>
                <a:effectLst/>
                <a:latin typeface="Arial Unicode MS" panose="020B0604020202020204" pitchFamily="34" charset="-128"/>
              </a:rPr>
              <a:t>"width=device-width, initial-scale=1.0"</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    &lt;meta http-</a:t>
            </a:r>
            <a:r>
              <a:rPr kumimoji="0" lang="en-US" altLang="en-US" sz="1200" b="0" i="0" u="none" strike="noStrike" cap="none" normalizeH="0" baseline="0" dirty="0" err="1">
                <a:ln>
                  <a:noFill/>
                </a:ln>
                <a:solidFill>
                  <a:srgbClr val="DFDFE0"/>
                </a:solidFill>
                <a:effectLst/>
                <a:latin typeface="Arial Unicode MS" panose="020B0604020202020204" pitchFamily="34" charset="-128"/>
              </a:rPr>
              <a:t>equiv</a:t>
            </a:r>
            <a:r>
              <a:rPr kumimoji="0" lang="en-US" altLang="en-US" sz="1200" b="0" i="0" u="none" strike="noStrike" cap="none" normalizeH="0" baseline="0" dirty="0">
                <a:ln>
                  <a:noFill/>
                </a:ln>
                <a:solidFill>
                  <a:srgbClr val="DFDFE0"/>
                </a:solidFill>
                <a:effectLst/>
                <a:latin typeface="Arial Unicode MS" panose="020B0604020202020204" pitchFamily="34" charset="-128"/>
              </a:rPr>
              <a:t>=</a:t>
            </a:r>
            <a:r>
              <a:rPr kumimoji="0" lang="en-US" altLang="en-US" sz="1200" b="0" i="0" u="none" strike="noStrike" cap="none" normalizeH="0" baseline="0" dirty="0">
                <a:ln>
                  <a:noFill/>
                </a:ln>
                <a:solidFill>
                  <a:srgbClr val="FF806C"/>
                </a:solidFill>
                <a:effectLst/>
                <a:latin typeface="Arial Unicode MS" panose="020B0604020202020204" pitchFamily="34" charset="-128"/>
              </a:rPr>
              <a:t>"X-UA-Compatible" </a:t>
            </a:r>
            <a:r>
              <a:rPr kumimoji="0" lang="en-US" altLang="en-US" sz="1200" b="0" i="0" u="none" strike="noStrike" cap="none" normalizeH="0" baseline="0" dirty="0">
                <a:ln>
                  <a:noFill/>
                </a:ln>
                <a:solidFill>
                  <a:srgbClr val="DFDFE0"/>
                </a:solidFill>
                <a:effectLst/>
                <a:latin typeface="Arial Unicode MS" panose="020B0604020202020204" pitchFamily="34" charset="-128"/>
              </a:rPr>
              <a:t>content=</a:t>
            </a:r>
            <a:r>
              <a:rPr kumimoji="0" lang="en-US" altLang="en-US" sz="1200" b="0" i="0" u="none" strike="noStrike" cap="none" normalizeH="0" baseline="0" dirty="0">
                <a:ln>
                  <a:noFill/>
                </a:ln>
                <a:solidFill>
                  <a:srgbClr val="FF806C"/>
                </a:solidFill>
                <a:effectLst/>
                <a:latin typeface="Arial Unicode MS" panose="020B0604020202020204" pitchFamily="34" charset="-128"/>
              </a:rPr>
              <a:t>"</a:t>
            </a:r>
            <a:r>
              <a:rPr kumimoji="0" lang="en-US" altLang="en-US" sz="1200" b="0" i="0" u="none" strike="noStrike" cap="none" normalizeH="0" baseline="0" dirty="0" err="1">
                <a:ln>
                  <a:noFill/>
                </a:ln>
                <a:solidFill>
                  <a:srgbClr val="FF806C"/>
                </a:solidFill>
                <a:effectLst/>
                <a:latin typeface="Arial Unicode MS" panose="020B0604020202020204" pitchFamily="34" charset="-128"/>
              </a:rPr>
              <a:t>ie</a:t>
            </a:r>
            <a:r>
              <a:rPr kumimoji="0" lang="en-US" altLang="en-US" sz="1200" b="0" i="0" u="none" strike="noStrike" cap="none" normalizeH="0" baseline="0" dirty="0">
                <a:ln>
                  <a:noFill/>
                </a:ln>
                <a:solidFill>
                  <a:srgbClr val="FF806C"/>
                </a:solidFill>
                <a:effectLst/>
                <a:latin typeface="Arial Unicode MS" panose="020B0604020202020204" pitchFamily="34" charset="-128"/>
              </a:rPr>
              <a:t>=edge"</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    &lt;title&gt;This is my page&lt;</a:t>
            </a:r>
            <a:r>
              <a:rPr kumimoji="0" lang="en-US" altLang="en-US" sz="1200" b="0" i="0" u="none" strike="noStrike" cap="none" normalizeH="0" baseline="0" dirty="0">
                <a:ln>
                  <a:noFill/>
                </a:ln>
                <a:solidFill>
                  <a:srgbClr val="6897BB"/>
                </a:solidFill>
                <a:effectLst/>
                <a:latin typeface="Arial Unicode MS" panose="020B0604020202020204" pitchFamily="34" charset="-128"/>
              </a:rPr>
              <a:t>/title&gt;</a:t>
            </a:r>
            <a:br>
              <a:rPr kumimoji="0" lang="en-US" altLang="en-US" sz="1200" b="0" i="0" u="none" strike="noStrike" cap="none" normalizeH="0" baseline="0" dirty="0">
                <a:ln>
                  <a:noFill/>
                </a:ln>
                <a:solidFill>
                  <a:srgbClr val="6897BB"/>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1" i="0" u="none" strike="noStrike" cap="none" normalizeH="0" baseline="0" dirty="0">
                <a:ln>
                  <a:noFill/>
                </a:ln>
                <a:solidFill>
                  <a:srgbClr val="F97BB0"/>
                </a:solidFill>
                <a:effectLst/>
                <a:latin typeface="Arial Unicode MS" panose="020B0604020202020204" pitchFamily="34" charset="-128"/>
              </a:rPr>
              <a:t>link </a:t>
            </a:r>
            <a:r>
              <a:rPr kumimoji="0" lang="en-US" altLang="en-US" sz="1200" b="0" i="0" u="none" strike="noStrike" cap="none" normalizeH="0" baseline="0" dirty="0" err="1">
                <a:ln>
                  <a:noFill/>
                </a:ln>
                <a:solidFill>
                  <a:srgbClr val="FFBF67"/>
                </a:solidFill>
                <a:effectLst/>
                <a:latin typeface="Arial Unicode MS" panose="020B0604020202020204" pitchFamily="34" charset="-128"/>
              </a:rPr>
              <a:t>rel</a:t>
            </a:r>
            <a:r>
              <a:rPr kumimoji="0" lang="en-US" altLang="en-US" sz="1200" b="0" i="0" u="none" strike="noStrike" cap="none" normalizeH="0" baseline="0" dirty="0">
                <a:ln>
                  <a:noFill/>
                </a:ln>
                <a:solidFill>
                  <a:srgbClr val="FF806C"/>
                </a:solidFill>
                <a:effectLst/>
                <a:latin typeface="Arial Unicode MS" panose="020B0604020202020204" pitchFamily="34" charset="-128"/>
              </a:rPr>
              <a:t>="stylesheet" </a:t>
            </a:r>
            <a:r>
              <a:rPr kumimoji="0" lang="en-US" altLang="en-US" sz="1200" b="0" i="0" u="none" strike="noStrike" cap="none" normalizeH="0" baseline="0" dirty="0" err="1">
                <a:ln>
                  <a:noFill/>
                </a:ln>
                <a:solidFill>
                  <a:srgbClr val="FFBF67"/>
                </a:solidFill>
                <a:effectLst/>
                <a:latin typeface="Arial Unicode MS" panose="020B0604020202020204" pitchFamily="34" charset="-128"/>
              </a:rPr>
              <a:t>src</a:t>
            </a:r>
            <a:r>
              <a:rPr kumimoji="0" lang="en-US" altLang="en-US" sz="1200" b="0" i="0" u="none" strike="noStrike" cap="none" normalizeH="0" baseline="0" dirty="0">
                <a:ln>
                  <a:noFill/>
                </a:ln>
                <a:solidFill>
                  <a:srgbClr val="FF806C"/>
                </a:solidFill>
                <a:effectLst/>
                <a:latin typeface="Arial Unicode MS" panose="020B0604020202020204" pitchFamily="34" charset="-128"/>
              </a:rPr>
              <a:t>="styles.css"</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1" i="0" u="none" strike="noStrike" cap="none" normalizeH="0" baseline="0" dirty="0">
                <a:ln>
                  <a:noFill/>
                </a:ln>
                <a:solidFill>
                  <a:srgbClr val="F97BB0"/>
                </a:solidFill>
                <a:effectLst/>
                <a:latin typeface="Arial Unicode MS" panose="020B0604020202020204" pitchFamily="34" charset="-128"/>
              </a:rPr>
              <a:t>script </a:t>
            </a:r>
            <a:r>
              <a:rPr kumimoji="0" lang="en-US" altLang="en-US" sz="1200" b="0" i="0" u="none" strike="noStrike" cap="none" normalizeH="0" baseline="0" dirty="0" err="1">
                <a:ln>
                  <a:noFill/>
                </a:ln>
                <a:solidFill>
                  <a:srgbClr val="FFBF67"/>
                </a:solidFill>
                <a:effectLst/>
                <a:latin typeface="Arial Unicode MS" panose="020B0604020202020204" pitchFamily="34" charset="-128"/>
              </a:rPr>
              <a:t>src</a:t>
            </a:r>
            <a:r>
              <a:rPr kumimoji="0" lang="en-US" altLang="en-US" sz="1200" b="0" i="0" u="none" strike="noStrike" cap="none" normalizeH="0" baseline="0" dirty="0">
                <a:ln>
                  <a:noFill/>
                </a:ln>
                <a:solidFill>
                  <a:srgbClr val="FF806C"/>
                </a:solidFill>
                <a:effectLst/>
                <a:latin typeface="Arial Unicode MS" panose="020B0604020202020204" pitchFamily="34" charset="-128"/>
              </a:rPr>
              <a:t>="mainScripts.js"</a:t>
            </a:r>
            <a:r>
              <a:rPr kumimoji="0" lang="en-US" altLang="en-US" sz="1200" b="0" i="0" u="none" strike="noStrike" cap="none" normalizeH="0" baseline="0" dirty="0">
                <a:ln>
                  <a:noFill/>
                </a:ln>
                <a:solidFill>
                  <a:srgbClr val="DFDFE0"/>
                </a:solidFill>
                <a:effectLst/>
                <a:latin typeface="Arial Unicode MS" panose="020B0604020202020204" pitchFamily="34" charset="-128"/>
              </a:rPr>
              <a:t>&gt;&lt;/</a:t>
            </a:r>
            <a:r>
              <a:rPr kumimoji="0" lang="en-US" altLang="en-US" sz="1200" b="1" i="0" u="none" strike="noStrike" cap="none" normalizeH="0" baseline="0" dirty="0">
                <a:ln>
                  <a:noFill/>
                </a:ln>
                <a:solidFill>
                  <a:srgbClr val="F97BB0"/>
                </a:solidFill>
                <a:effectLst/>
                <a:latin typeface="Arial Unicode MS" panose="020B0604020202020204" pitchFamily="34" charset="-128"/>
              </a:rPr>
              <a:t>script</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1" i="0" u="none" strike="noStrike" cap="none" normalizeH="0" baseline="0" dirty="0">
                <a:ln>
                  <a:noFill/>
                </a:ln>
                <a:solidFill>
                  <a:srgbClr val="F97BB0"/>
                </a:solidFill>
                <a:effectLst/>
                <a:latin typeface="Arial Unicode MS" panose="020B0604020202020204" pitchFamily="34" charset="-128"/>
              </a:rPr>
              <a:t>head</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1" i="0" u="none" strike="noStrike" cap="none" normalizeH="0" baseline="0" dirty="0">
                <a:ln>
                  <a:noFill/>
                </a:ln>
                <a:solidFill>
                  <a:srgbClr val="F97BB0"/>
                </a:solidFill>
                <a:effectLst/>
                <a:latin typeface="Arial Unicode MS" panose="020B0604020202020204" pitchFamily="34" charset="-128"/>
              </a:rPr>
              <a:t>body</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1" i="0" u="none" strike="noStrike" cap="none" normalizeH="0" baseline="0" dirty="0">
                <a:ln>
                  <a:noFill/>
                </a:ln>
                <a:solidFill>
                  <a:srgbClr val="F97BB0"/>
                </a:solidFill>
                <a:effectLst/>
                <a:latin typeface="Arial Unicode MS" panose="020B0604020202020204" pitchFamily="34" charset="-128"/>
              </a:rPr>
              <a:t>h1 </a:t>
            </a:r>
            <a:r>
              <a:rPr kumimoji="0" lang="en-US" altLang="en-US" sz="1200" b="0" i="0" u="none" strike="noStrike" cap="none" normalizeH="0" baseline="0" dirty="0">
                <a:ln>
                  <a:noFill/>
                </a:ln>
                <a:solidFill>
                  <a:srgbClr val="FFBF67"/>
                </a:solidFill>
                <a:effectLst/>
                <a:latin typeface="Arial Unicode MS" panose="020B0604020202020204" pitchFamily="34" charset="-128"/>
              </a:rPr>
              <a:t>class</a:t>
            </a:r>
            <a:r>
              <a:rPr kumimoji="0" lang="en-US" altLang="en-US" sz="1200" b="0" i="0" u="none" strike="noStrike" cap="none" normalizeH="0" baseline="0" dirty="0">
                <a:ln>
                  <a:noFill/>
                </a:ln>
                <a:solidFill>
                  <a:srgbClr val="FF806C"/>
                </a:solidFill>
                <a:effectLst/>
                <a:latin typeface="Arial Unicode MS" panose="020B0604020202020204" pitchFamily="34" charset="-128"/>
              </a:rPr>
              <a:t>="heading"</a:t>
            </a:r>
            <a:r>
              <a:rPr kumimoji="0" lang="en-US" altLang="en-US" sz="1200" b="0" i="0" u="none" strike="noStrike" cap="none" normalizeH="0" baseline="0" dirty="0">
                <a:ln>
                  <a:noFill/>
                </a:ln>
                <a:solidFill>
                  <a:srgbClr val="DFDFE0"/>
                </a:solidFill>
                <a:effectLst/>
                <a:latin typeface="Arial Unicode MS" panose="020B0604020202020204" pitchFamily="34" charset="-128"/>
              </a:rPr>
              <a:t>&gt;This is my page&lt;/</a:t>
            </a:r>
            <a:r>
              <a:rPr kumimoji="0" lang="en-US" altLang="en-US" sz="1200" b="1" i="0" u="none" strike="noStrike" cap="none" normalizeH="0" baseline="0" dirty="0">
                <a:ln>
                  <a:noFill/>
                </a:ln>
                <a:solidFill>
                  <a:srgbClr val="F97BB0"/>
                </a:solidFill>
                <a:effectLst/>
                <a:latin typeface="Arial Unicode MS" panose="020B0604020202020204" pitchFamily="34" charset="-128"/>
              </a:rPr>
              <a:t>h1</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1" i="0" u="none" strike="noStrike" cap="none" normalizeH="0" baseline="0" dirty="0">
                <a:ln>
                  <a:noFill/>
                </a:ln>
                <a:solidFill>
                  <a:srgbClr val="F97BB0"/>
                </a:solidFill>
                <a:effectLst/>
                <a:latin typeface="Arial Unicode MS" panose="020B0604020202020204" pitchFamily="34" charset="-128"/>
              </a:rPr>
              <a:t>p</a:t>
            </a:r>
            <a:r>
              <a:rPr kumimoji="0" lang="en-US" altLang="en-US" sz="1200" b="0" i="0" u="none" strike="noStrike" cap="none" normalizeH="0" baseline="0" dirty="0">
                <a:ln>
                  <a:noFill/>
                </a:ln>
                <a:solidFill>
                  <a:srgbClr val="DFDFE0"/>
                </a:solidFill>
                <a:effectLst/>
                <a:latin typeface="Arial Unicode MS" panose="020B0604020202020204" pitchFamily="34" charset="-128"/>
              </a:rPr>
              <a:t>&gt;A paragraph with a &lt;</a:t>
            </a:r>
            <a:r>
              <a:rPr kumimoji="0" lang="en-US" altLang="en-US" sz="1200" b="1" i="0" u="none" strike="noStrike" cap="none" normalizeH="0" baseline="0" dirty="0">
                <a:ln>
                  <a:noFill/>
                </a:ln>
                <a:solidFill>
                  <a:srgbClr val="F97BB0"/>
                </a:solidFill>
                <a:effectLst/>
                <a:latin typeface="Arial Unicode MS" panose="020B0604020202020204" pitchFamily="34" charset="-128"/>
              </a:rPr>
              <a:t>a </a:t>
            </a:r>
            <a:r>
              <a:rPr kumimoji="0" lang="en-US" altLang="en-US" sz="1200" b="0" i="0" u="none" strike="noStrike" cap="none" normalizeH="0" baseline="0" dirty="0" err="1">
                <a:ln>
                  <a:noFill/>
                </a:ln>
                <a:solidFill>
                  <a:srgbClr val="FFBF67"/>
                </a:solidFill>
                <a:effectLst/>
                <a:latin typeface="Arial Unicode MS" panose="020B0604020202020204" pitchFamily="34" charset="-128"/>
              </a:rPr>
              <a:t>href</a:t>
            </a:r>
            <a:r>
              <a:rPr kumimoji="0" lang="en-US" altLang="en-US" sz="1200" b="0" i="0" u="none" strike="noStrike" cap="none" normalizeH="0" baseline="0" dirty="0">
                <a:ln>
                  <a:noFill/>
                </a:ln>
                <a:solidFill>
                  <a:srgbClr val="FF806C"/>
                </a:solidFill>
                <a:effectLst/>
                <a:latin typeface="Arial Unicode MS" panose="020B0604020202020204" pitchFamily="34" charset="-128"/>
              </a:rPr>
              <a:t>="https://example.com/about"</a:t>
            </a:r>
            <a:r>
              <a:rPr kumimoji="0" lang="en-US" altLang="en-US" sz="1200" b="0" i="0" u="none" strike="noStrike" cap="none" normalizeH="0" baseline="0" dirty="0">
                <a:ln>
                  <a:noFill/>
                </a:ln>
                <a:solidFill>
                  <a:srgbClr val="DFDFE0"/>
                </a:solidFill>
                <a:effectLst/>
                <a:latin typeface="Arial Unicode MS" panose="020B0604020202020204" pitchFamily="34" charset="-128"/>
              </a:rPr>
              <a:t>&gt;link&lt;/</a:t>
            </a:r>
            <a:r>
              <a:rPr kumimoji="0" lang="en-US" altLang="en-US" sz="1200" b="1" i="0" u="none" strike="noStrike" cap="none" normalizeH="0" baseline="0" dirty="0">
                <a:ln>
                  <a:noFill/>
                </a:ln>
                <a:solidFill>
                  <a:srgbClr val="F97BB0"/>
                </a:solidFill>
                <a:effectLst/>
                <a:latin typeface="Arial Unicode MS" panose="020B0604020202020204" pitchFamily="34" charset="-128"/>
              </a:rPr>
              <a:t>a</a:t>
            </a:r>
            <a:r>
              <a:rPr kumimoji="0" lang="en-US" altLang="en-US" sz="1200" b="0" i="0" u="none" strike="noStrike" cap="none" normalizeH="0" baseline="0" dirty="0">
                <a:ln>
                  <a:noFill/>
                </a:ln>
                <a:solidFill>
                  <a:srgbClr val="DFDFE0"/>
                </a:solidFill>
                <a:effectLst/>
                <a:latin typeface="Arial Unicode MS" panose="020B0604020202020204" pitchFamily="34" charset="-128"/>
              </a:rPr>
              <a:t>&gt;&lt;/</a:t>
            </a:r>
            <a:r>
              <a:rPr kumimoji="0" lang="en-US" altLang="en-US" sz="1200" b="1" i="0" u="none" strike="noStrike" cap="none" normalizeH="0" baseline="0" dirty="0">
                <a:ln>
                  <a:noFill/>
                </a:ln>
                <a:solidFill>
                  <a:srgbClr val="F97BB0"/>
                </a:solidFill>
                <a:effectLst/>
                <a:latin typeface="Arial Unicode MS" panose="020B0604020202020204" pitchFamily="34" charset="-128"/>
              </a:rPr>
              <a:t>p</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1" i="0" u="none" strike="noStrike" cap="none" normalizeH="0" baseline="0" dirty="0">
                <a:ln>
                  <a:noFill/>
                </a:ln>
                <a:solidFill>
                  <a:srgbClr val="F97BB0"/>
                </a:solidFill>
                <a:effectLst/>
                <a:latin typeface="Arial Unicode MS" panose="020B0604020202020204" pitchFamily="34" charset="-128"/>
              </a:rPr>
              <a:t>div</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    &lt;</a:t>
            </a:r>
            <a:r>
              <a:rPr kumimoji="0" lang="en-US" altLang="en-US" sz="1200" b="1" i="0" u="none" strike="noStrike" cap="none" normalizeH="0" baseline="0" dirty="0" err="1">
                <a:ln>
                  <a:noFill/>
                </a:ln>
                <a:solidFill>
                  <a:srgbClr val="F97BB0"/>
                </a:solidFill>
                <a:effectLst/>
                <a:latin typeface="Arial Unicode MS" panose="020B0604020202020204" pitchFamily="34" charset="-128"/>
              </a:rPr>
              <a:t>img</a:t>
            </a:r>
            <a:r>
              <a:rPr kumimoji="0" lang="en-US" altLang="en-US" sz="1200" b="1" i="0" u="none" strike="noStrike" cap="none" normalizeH="0" baseline="0" dirty="0">
                <a:ln>
                  <a:noFill/>
                </a:ln>
                <a:solidFill>
                  <a:srgbClr val="F97BB0"/>
                </a:solidFill>
                <a:effectLst/>
                <a:latin typeface="Arial Unicode MS" panose="020B0604020202020204" pitchFamily="34" charset="-128"/>
              </a:rPr>
              <a:t> </a:t>
            </a:r>
            <a:r>
              <a:rPr kumimoji="0" lang="en-US" altLang="en-US" sz="1200" b="0" i="0" u="none" strike="noStrike" cap="none" normalizeH="0" baseline="0" dirty="0" err="1">
                <a:ln>
                  <a:noFill/>
                </a:ln>
                <a:solidFill>
                  <a:srgbClr val="FFBF67"/>
                </a:solidFill>
                <a:effectLst/>
                <a:latin typeface="Arial Unicode MS" panose="020B0604020202020204" pitchFamily="34" charset="-128"/>
              </a:rPr>
              <a:t>src</a:t>
            </a:r>
            <a:r>
              <a:rPr kumimoji="0" lang="en-US" altLang="en-US" sz="1200" b="0" i="0" u="none" strike="noStrike" cap="none" normalizeH="0" baseline="0" dirty="0">
                <a:ln>
                  <a:noFill/>
                </a:ln>
                <a:solidFill>
                  <a:srgbClr val="FF806C"/>
                </a:solidFill>
                <a:effectLst/>
                <a:latin typeface="Arial Unicode MS" panose="020B0604020202020204" pitchFamily="34" charset="-128"/>
              </a:rPr>
              <a:t>="myImage.jpg" </a:t>
            </a:r>
            <a:r>
              <a:rPr kumimoji="0" lang="en-US" altLang="en-US" sz="1200" b="0" i="0" u="none" strike="noStrike" cap="none" normalizeH="0" baseline="0" dirty="0">
                <a:ln>
                  <a:noFill/>
                </a:ln>
                <a:solidFill>
                  <a:srgbClr val="FFBF67"/>
                </a:solidFill>
                <a:effectLst/>
                <a:latin typeface="Arial Unicode MS" panose="020B0604020202020204" pitchFamily="34" charset="-128"/>
              </a:rPr>
              <a:t>alt</a:t>
            </a:r>
            <a:r>
              <a:rPr kumimoji="0" lang="en-US" altLang="en-US" sz="1200" b="0" i="0" u="none" strike="noStrike" cap="none" normalizeH="0" baseline="0" dirty="0">
                <a:ln>
                  <a:noFill/>
                </a:ln>
                <a:solidFill>
                  <a:srgbClr val="FF806C"/>
                </a:solidFill>
                <a:effectLst/>
                <a:latin typeface="Arial Unicode MS" panose="020B0604020202020204" pitchFamily="34" charset="-128"/>
              </a:rPr>
              <a:t>="image description"</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1" i="0" u="none" strike="noStrike" cap="none" normalizeH="0" baseline="0" dirty="0">
                <a:ln>
                  <a:noFill/>
                </a:ln>
                <a:solidFill>
                  <a:srgbClr val="F97BB0"/>
                </a:solidFill>
                <a:effectLst/>
                <a:latin typeface="Arial Unicode MS" panose="020B0604020202020204" pitchFamily="34" charset="-128"/>
              </a:rPr>
              <a:t>div</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1" i="0" u="none" strike="noStrike" cap="none" normalizeH="0" baseline="0" dirty="0">
                <a:ln>
                  <a:noFill/>
                </a:ln>
                <a:solidFill>
                  <a:srgbClr val="F97BB0"/>
                </a:solidFill>
                <a:effectLst/>
                <a:latin typeface="Arial Unicode MS" panose="020B0604020202020204" pitchFamily="34" charset="-128"/>
              </a:rPr>
              <a:t>script </a:t>
            </a:r>
            <a:r>
              <a:rPr kumimoji="0" lang="en-US" altLang="en-US" sz="1200" b="0" i="0" u="none" strike="noStrike" cap="none" normalizeH="0" baseline="0" dirty="0" err="1">
                <a:ln>
                  <a:noFill/>
                </a:ln>
                <a:solidFill>
                  <a:srgbClr val="FFBF67"/>
                </a:solidFill>
                <a:effectLst/>
                <a:latin typeface="Arial Unicode MS" panose="020B0604020202020204" pitchFamily="34" charset="-128"/>
              </a:rPr>
              <a:t>src</a:t>
            </a:r>
            <a:r>
              <a:rPr kumimoji="0" lang="en-US" altLang="en-US" sz="1200" b="0" i="0" u="none" strike="noStrike" cap="none" normalizeH="0" baseline="0" dirty="0">
                <a:ln>
                  <a:noFill/>
                </a:ln>
                <a:solidFill>
                  <a:srgbClr val="FF806C"/>
                </a:solidFill>
                <a:effectLst/>
                <a:latin typeface="Arial Unicode MS" panose="020B0604020202020204" pitchFamily="34" charset="-128"/>
              </a:rPr>
              <a:t>="sideEffectsScripts.js"</a:t>
            </a:r>
            <a:r>
              <a:rPr kumimoji="0" lang="en-US" altLang="en-US" sz="1200" b="0" i="0" u="none" strike="noStrike" cap="none" normalizeH="0" baseline="0" dirty="0">
                <a:ln>
                  <a:noFill/>
                </a:ln>
                <a:solidFill>
                  <a:srgbClr val="DFDFE0"/>
                </a:solidFill>
                <a:effectLst/>
                <a:latin typeface="Arial Unicode MS" panose="020B0604020202020204" pitchFamily="34" charset="-128"/>
              </a:rPr>
              <a:t>&gt;&lt;/</a:t>
            </a:r>
            <a:r>
              <a:rPr kumimoji="0" lang="en-US" altLang="en-US" sz="1200" b="1" i="0" u="none" strike="noStrike" cap="none" normalizeH="0" baseline="0" dirty="0">
                <a:ln>
                  <a:noFill/>
                </a:ln>
                <a:solidFill>
                  <a:srgbClr val="F97BB0"/>
                </a:solidFill>
                <a:effectLst/>
                <a:latin typeface="Arial Unicode MS" panose="020B0604020202020204" pitchFamily="34" charset="-128"/>
              </a:rPr>
              <a:t>script</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1" i="0" u="none" strike="noStrike" cap="none" normalizeH="0" baseline="0" dirty="0">
                <a:ln>
                  <a:noFill/>
                </a:ln>
                <a:solidFill>
                  <a:srgbClr val="F97BB0"/>
                </a:solidFill>
                <a:effectLst/>
                <a:latin typeface="Arial Unicode MS" panose="020B0604020202020204" pitchFamily="34" charset="-128"/>
              </a:rPr>
              <a:t>body</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br>
              <a:rPr kumimoji="0" lang="en-US" altLang="en-US" sz="1200" b="0" i="0" u="none" strike="noStrike" cap="none" normalizeH="0" baseline="0" dirty="0">
                <a:ln>
                  <a:noFill/>
                </a:ln>
                <a:solidFill>
                  <a:srgbClr val="DFDFE0"/>
                </a:solidFill>
                <a:effectLst/>
                <a:latin typeface="Arial Unicode MS" panose="020B0604020202020204" pitchFamily="34" charset="-128"/>
              </a:rPr>
            </a:br>
            <a:endParaRPr kumimoji="0" lang="en-US" altLang="en-US" sz="1200" b="0" i="0" u="none" strike="noStrike" cap="none" normalizeH="0" baseline="0" dirty="0">
              <a:ln>
                <a:noFill/>
              </a:ln>
              <a:solidFill>
                <a:srgbClr val="DFDFE0"/>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FDFE0"/>
                </a:solidFill>
                <a:effectLst/>
                <a:latin typeface="Arial Unicode MS" panose="020B0604020202020204" pitchFamily="34" charset="-128"/>
              </a:rPr>
              <a:t>&lt;/</a:t>
            </a:r>
            <a:r>
              <a:rPr kumimoji="0" lang="en-US" altLang="en-US" sz="1200" b="1" i="0" u="none" strike="noStrike" cap="none" normalizeH="0" baseline="0" dirty="0">
                <a:ln>
                  <a:noFill/>
                </a:ln>
                <a:solidFill>
                  <a:srgbClr val="F97BB0"/>
                </a:solidFill>
                <a:effectLst/>
                <a:latin typeface="Arial Unicode MS" panose="020B0604020202020204" pitchFamily="34" charset="-128"/>
              </a:rPr>
              <a:t>html</a:t>
            </a:r>
            <a:r>
              <a:rPr kumimoji="0" lang="en-US" altLang="en-US" sz="1200" b="0" i="0" u="none" strike="noStrike" cap="none" normalizeH="0" baseline="0" dirty="0">
                <a:ln>
                  <a:noFill/>
                </a:ln>
                <a:solidFill>
                  <a:srgbClr val="DFDFE0"/>
                </a:solidFill>
                <a:effectLst/>
                <a:latin typeface="Arial Unicode MS" panose="020B0604020202020204" pitchFamily="34" charset="-128"/>
              </a:rPr>
              <a:t>&gt;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9" name="ZoneTexte 8">
            <a:extLst>
              <a:ext uri="{FF2B5EF4-FFF2-40B4-BE49-F238E27FC236}">
                <a16:creationId xmlns:a16="http://schemas.microsoft.com/office/drawing/2014/main" id="{5113E606-A4A1-4ED6-B04D-8E2FEC04FF19}"/>
              </a:ext>
            </a:extLst>
          </p:cNvPr>
          <p:cNvSpPr txBox="1"/>
          <p:nvPr/>
        </p:nvSpPr>
        <p:spPr>
          <a:xfrm>
            <a:off x="7030962" y="5722985"/>
            <a:ext cx="5042263" cy="830997"/>
          </a:xfrm>
          <a:prstGeom prst="rect">
            <a:avLst/>
          </a:prstGeom>
          <a:noFill/>
        </p:spPr>
        <p:txBody>
          <a:bodyPr wrap="square">
            <a:spAutoFit/>
          </a:bodyPr>
          <a:lstStyle/>
          <a:p>
            <a:r>
              <a:rPr lang="en-US" sz="1600" b="1" dirty="0">
                <a:solidFill>
                  <a:schemeClr val="accent4"/>
                </a:solidFill>
              </a:rPr>
              <a:t>Time to First Byte </a:t>
            </a:r>
            <a:r>
              <a:rPr lang="en-US" sz="1600" dirty="0">
                <a:solidFill>
                  <a:schemeClr val="accent4"/>
                </a:solidFill>
              </a:rPr>
              <a:t>(TTFB) is the time between when the user made the request (by typing the website's name in the address bar) and the receipt of the first packet of HTML.</a:t>
            </a:r>
          </a:p>
        </p:txBody>
      </p:sp>
    </p:spTree>
    <p:extLst>
      <p:ext uri="{BB962C8B-B14F-4D97-AF65-F5344CB8AC3E}">
        <p14:creationId xmlns:p14="http://schemas.microsoft.com/office/powerpoint/2010/main" val="2739709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49" name="Rectangle 5534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35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353" name="Straight Connector 5535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E0387404-E87C-4698-89C3-5E4ADD5E24CF}"/>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Content Parsing</a:t>
            </a:r>
          </a:p>
        </p:txBody>
      </p:sp>
      <p:sp useBgFill="1">
        <p:nvSpPr>
          <p:cNvPr id="55355" name="Rectangle 55354">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304" name="Picture 8" descr="Best Premium Coding project Illustration download in PNG &amp; Vector format">
            <a:extLst>
              <a:ext uri="{FF2B5EF4-FFF2-40B4-BE49-F238E27FC236}">
                <a16:creationId xmlns:a16="http://schemas.microsoft.com/office/drawing/2014/main" id="{C1CA11FF-344C-4DE9-A5AA-9E2DC5E64A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85832" y="640080"/>
            <a:ext cx="7214531" cy="3931920"/>
          </a:xfrm>
          <a:prstGeom prst="rect">
            <a:avLst/>
          </a:prstGeom>
          <a:noFill/>
          <a:extLst>
            <a:ext uri="{909E8E84-426E-40DD-AFC4-6F175D3DCCD1}">
              <a14:hiddenFill xmlns:a14="http://schemas.microsoft.com/office/drawing/2010/main">
                <a:solidFill>
                  <a:srgbClr val="FFFFFF"/>
                </a:solidFill>
              </a14:hiddenFill>
            </a:ext>
          </a:extLst>
        </p:spPr>
      </p:pic>
      <p:sp>
        <p:nvSpPr>
          <p:cNvPr id="37" name="Sous-titre 2">
            <a:extLst>
              <a:ext uri="{FF2B5EF4-FFF2-40B4-BE49-F238E27FC236}">
                <a16:creationId xmlns:a16="http://schemas.microsoft.com/office/drawing/2014/main" id="{45A3375F-785D-49A0-9D22-089659F03DFF}"/>
              </a:ext>
            </a:extLst>
          </p:cNvPr>
          <p:cNvSpPr txBox="1">
            <a:spLocks/>
          </p:cNvSpPr>
          <p:nvPr/>
        </p:nvSpPr>
        <p:spPr>
          <a:xfrm>
            <a:off x="8610600" y="4960137"/>
            <a:ext cx="3200400" cy="1463040"/>
          </a:xfrm>
          <a:prstGeom prst="rect">
            <a:avLst/>
          </a:prstGeom>
        </p:spPr>
        <p:txBody>
          <a:bodyPr vert="horz" lIns="91440" tIns="45720" rIns="91440" bIns="45720" rtlCol="0" anchor="ctr">
            <a:normAutofit lnSpcReduction="10000"/>
          </a:bodyPr>
          <a:lstStyle>
            <a:lvl1pPr indent="0" defTabSz="914400">
              <a:lnSpc>
                <a:spcPct val="100000"/>
              </a:lnSpc>
              <a:spcBef>
                <a:spcPts val="0"/>
              </a:spcBef>
              <a:spcAft>
                <a:spcPts val="200"/>
              </a:spcAft>
              <a:buClr>
                <a:schemeClr val="accent1"/>
              </a:buClr>
              <a:buSzPct val="100000"/>
              <a:buFont typeface="Tw Cen MT" panose="020B0602020104020603" pitchFamily="34" charset="0"/>
              <a:buNone/>
              <a:defRPr>
                <a:solidFill>
                  <a:schemeClr val="tx1">
                    <a:lumMod val="95000"/>
                    <a:lumOff val="5000"/>
                  </a:schemeClr>
                </a:solidFill>
              </a:defRPr>
            </a:lvl1pPr>
            <a:lvl2pPr indent="0" algn="ctr" defTabSz="914400">
              <a:lnSpc>
                <a:spcPct val="90000"/>
              </a:lnSpc>
              <a:spcBef>
                <a:spcPts val="200"/>
              </a:spcBef>
              <a:spcAft>
                <a:spcPts val="400"/>
              </a:spcAft>
              <a:buClr>
                <a:schemeClr val="accent1"/>
              </a:buClr>
              <a:buFont typeface="Wingdings 3" pitchFamily="18" charset="2"/>
              <a:buNone/>
            </a:lvl2pPr>
            <a:lvl3pPr indent="0" algn="ctr" defTabSz="914400">
              <a:lnSpc>
                <a:spcPct val="90000"/>
              </a:lnSpc>
              <a:spcBef>
                <a:spcPts val="200"/>
              </a:spcBef>
              <a:spcAft>
                <a:spcPts val="400"/>
              </a:spcAft>
              <a:buClr>
                <a:schemeClr val="accent1"/>
              </a:buClr>
              <a:buFont typeface="Wingdings 3" pitchFamily="18" charset="2"/>
              <a:buNone/>
            </a:lvl3pPr>
            <a:lvl4pPr indent="0" algn="ctr" defTabSz="914400">
              <a:lnSpc>
                <a:spcPct val="90000"/>
              </a:lnSpc>
              <a:spcBef>
                <a:spcPts val="200"/>
              </a:spcBef>
              <a:spcAft>
                <a:spcPts val="400"/>
              </a:spcAft>
              <a:buClr>
                <a:schemeClr val="accent1"/>
              </a:buClr>
              <a:buFont typeface="Wingdings 3" pitchFamily="18" charset="2"/>
              <a:buNone/>
            </a:lvl4pPr>
            <a:lvl5pPr indent="0" algn="ctr" defTabSz="914400">
              <a:lnSpc>
                <a:spcPct val="90000"/>
              </a:lnSpc>
              <a:spcBef>
                <a:spcPts val="200"/>
              </a:spcBef>
              <a:spcAft>
                <a:spcPts val="400"/>
              </a:spcAft>
              <a:buClr>
                <a:schemeClr val="accent1"/>
              </a:buClr>
              <a:buFont typeface="Wingdings 3" pitchFamily="18" charset="2"/>
              <a:buNone/>
            </a:lvl5pPr>
            <a:lvl6pPr indent="0" algn="ctr" defTabSz="914400">
              <a:lnSpc>
                <a:spcPct val="90000"/>
              </a:lnSpc>
              <a:spcBef>
                <a:spcPts val="200"/>
              </a:spcBef>
              <a:spcAft>
                <a:spcPts val="400"/>
              </a:spcAft>
              <a:buClr>
                <a:schemeClr val="accent1"/>
              </a:buClr>
              <a:buFont typeface="Wingdings 3" pitchFamily="18" charset="2"/>
              <a:buNone/>
            </a:lvl6pPr>
            <a:lvl7pPr indent="0" algn="ctr" defTabSz="914400">
              <a:lnSpc>
                <a:spcPct val="90000"/>
              </a:lnSpc>
              <a:spcBef>
                <a:spcPts val="200"/>
              </a:spcBef>
              <a:spcAft>
                <a:spcPts val="400"/>
              </a:spcAft>
              <a:buClr>
                <a:schemeClr val="accent1"/>
              </a:buClr>
              <a:buFont typeface="Wingdings 3" pitchFamily="18" charset="2"/>
              <a:buNone/>
            </a:lvl7pPr>
            <a:lvl8pPr indent="0" algn="ctr" defTabSz="914400">
              <a:lnSpc>
                <a:spcPct val="90000"/>
              </a:lnSpc>
              <a:spcBef>
                <a:spcPts val="200"/>
              </a:spcBef>
              <a:spcAft>
                <a:spcPts val="400"/>
              </a:spcAft>
              <a:buClr>
                <a:schemeClr val="accent1"/>
              </a:buClr>
              <a:buFont typeface="Wingdings 3" pitchFamily="18" charset="2"/>
              <a:buNone/>
            </a:lvl8pPr>
            <a:lvl9pPr indent="0" algn="ctr" defTabSz="914400">
              <a:lnSpc>
                <a:spcPct val="90000"/>
              </a:lnSpc>
              <a:spcBef>
                <a:spcPts val="200"/>
              </a:spcBef>
              <a:spcAft>
                <a:spcPts val="400"/>
              </a:spcAft>
              <a:buClr>
                <a:schemeClr val="accent1"/>
              </a:buClr>
              <a:buFont typeface="Wingdings 3" pitchFamily="18" charset="2"/>
              <a:buNone/>
            </a:lvl9pPr>
          </a:lstStyle>
          <a:p>
            <a:r>
              <a:rPr lang="en-US" dirty="0"/>
              <a:t>HTML parsing</a:t>
            </a:r>
          </a:p>
          <a:p>
            <a:r>
              <a:rPr lang="en-US" dirty="0"/>
              <a:t>CSS parsing</a:t>
            </a:r>
          </a:p>
          <a:p>
            <a:r>
              <a:rPr lang="en-US" dirty="0"/>
              <a:t>JavaScript parsing and execution</a:t>
            </a:r>
          </a:p>
          <a:p>
            <a:r>
              <a:rPr lang="en-US" dirty="0"/>
              <a:t>Accessibility Tree </a:t>
            </a:r>
          </a:p>
          <a:p>
            <a:r>
              <a:rPr lang="en-US" dirty="0"/>
              <a:t>Render Tree</a:t>
            </a:r>
          </a:p>
        </p:txBody>
      </p:sp>
    </p:spTree>
    <p:extLst>
      <p:ext uri="{BB962C8B-B14F-4D97-AF65-F5344CB8AC3E}">
        <p14:creationId xmlns:p14="http://schemas.microsoft.com/office/powerpoint/2010/main" val="4038962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p:txBody>
          <a:bodyPr/>
          <a:lstStyle/>
          <a:p>
            <a:r>
              <a:rPr lang="en-US" dirty="0"/>
              <a:t>content parsing</a:t>
            </a:r>
          </a:p>
        </p:txBody>
      </p:sp>
      <p:sp>
        <p:nvSpPr>
          <p:cNvPr id="6" name="ZoneTexte 5">
            <a:extLst>
              <a:ext uri="{FF2B5EF4-FFF2-40B4-BE49-F238E27FC236}">
                <a16:creationId xmlns:a16="http://schemas.microsoft.com/office/drawing/2014/main" id="{CF9FF472-051C-4DC7-A737-7BC87D83FFF6}"/>
              </a:ext>
            </a:extLst>
          </p:cNvPr>
          <p:cNvSpPr txBox="1"/>
          <p:nvPr/>
        </p:nvSpPr>
        <p:spPr>
          <a:xfrm>
            <a:off x="428243" y="3327194"/>
            <a:ext cx="5455921" cy="707886"/>
          </a:xfrm>
          <a:prstGeom prst="rect">
            <a:avLst/>
          </a:prstGeom>
          <a:noFill/>
        </p:spPr>
        <p:txBody>
          <a:bodyPr wrap="square">
            <a:spAutoFit/>
          </a:bodyPr>
          <a:lstStyle/>
          <a:p>
            <a:pPr algn="ctr"/>
            <a:r>
              <a:rPr lang="en-US" sz="2000" b="1" dirty="0">
                <a:solidFill>
                  <a:schemeClr val="accent6"/>
                </a:solidFill>
              </a:rPr>
              <a:t>The HTML and CSS parsing will be done by the browser engine (Gecko, Blink, WebKit, …)</a:t>
            </a:r>
          </a:p>
        </p:txBody>
      </p:sp>
      <p:pic>
        <p:nvPicPr>
          <p:cNvPr id="10" name="Picture 4" descr="Architecture of Web Browsers">
            <a:extLst>
              <a:ext uri="{FF2B5EF4-FFF2-40B4-BE49-F238E27FC236}">
                <a16:creationId xmlns:a16="http://schemas.microsoft.com/office/drawing/2014/main" id="{D8CFF4D1-F714-4518-9868-DC4B4E6CE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9316" y="1393518"/>
            <a:ext cx="5678488" cy="457523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BBBF762-525E-4893-BE2B-0897B71683E5}"/>
              </a:ext>
            </a:extLst>
          </p:cNvPr>
          <p:cNvSpPr/>
          <p:nvPr/>
        </p:nvSpPr>
        <p:spPr>
          <a:xfrm>
            <a:off x="6531430" y="3393626"/>
            <a:ext cx="3587932" cy="803903"/>
          </a:xfrm>
          <a:prstGeom prst="rect">
            <a:avLst/>
          </a:pr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140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p:txBody>
          <a:bodyPr/>
          <a:lstStyle/>
          <a:p>
            <a:r>
              <a:rPr lang="en-US" dirty="0"/>
              <a:t>content parsing</a:t>
            </a:r>
          </a:p>
        </p:txBody>
      </p:sp>
      <p:sp>
        <p:nvSpPr>
          <p:cNvPr id="6" name="ZoneTexte 5">
            <a:extLst>
              <a:ext uri="{FF2B5EF4-FFF2-40B4-BE49-F238E27FC236}">
                <a16:creationId xmlns:a16="http://schemas.microsoft.com/office/drawing/2014/main" id="{CF9FF472-051C-4DC7-A737-7BC87D83FFF6}"/>
              </a:ext>
            </a:extLst>
          </p:cNvPr>
          <p:cNvSpPr txBox="1"/>
          <p:nvPr/>
        </p:nvSpPr>
        <p:spPr>
          <a:xfrm>
            <a:off x="428243" y="3327194"/>
            <a:ext cx="5455921" cy="707886"/>
          </a:xfrm>
          <a:prstGeom prst="rect">
            <a:avLst/>
          </a:prstGeom>
          <a:noFill/>
        </p:spPr>
        <p:txBody>
          <a:bodyPr wrap="square">
            <a:spAutoFit/>
          </a:bodyPr>
          <a:lstStyle/>
          <a:p>
            <a:pPr algn="ctr"/>
            <a:r>
              <a:rPr lang="en-US" sz="2000" b="1" dirty="0">
                <a:solidFill>
                  <a:schemeClr val="accent6"/>
                </a:solidFill>
              </a:rPr>
              <a:t>The JavaScript parsing and execution will be done by JavaScript Engine (V8, Spider Monkey)</a:t>
            </a:r>
          </a:p>
        </p:txBody>
      </p:sp>
      <p:pic>
        <p:nvPicPr>
          <p:cNvPr id="10" name="Picture 4" descr="Architecture of Web Browsers">
            <a:extLst>
              <a:ext uri="{FF2B5EF4-FFF2-40B4-BE49-F238E27FC236}">
                <a16:creationId xmlns:a16="http://schemas.microsoft.com/office/drawing/2014/main" id="{D8CFF4D1-F714-4518-9868-DC4B4E6CE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9316" y="1393518"/>
            <a:ext cx="5678488" cy="45752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7C15EF5-6500-4BB8-B671-3427367CF018}"/>
              </a:ext>
            </a:extLst>
          </p:cNvPr>
          <p:cNvSpPr/>
          <p:nvPr/>
        </p:nvSpPr>
        <p:spPr>
          <a:xfrm>
            <a:off x="7881257" y="4325500"/>
            <a:ext cx="1463040" cy="757645"/>
          </a:xfrm>
          <a:prstGeom prst="rect">
            <a:avLst/>
          </a:pr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571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57" name="Rectangle 175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58"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559" name="Straight Connector 175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560" name="Rectangle 1751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61" name="Rectangle 17520">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5EC2A29-32B7-46BC-B13D-EE4D3521F5E3}"/>
              </a:ext>
            </a:extLst>
          </p:cNvPr>
          <p:cNvSpPr>
            <a:spLocks noGrp="1"/>
          </p:cNvSpPr>
          <p:nvPr>
            <p:ph type="title"/>
          </p:nvPr>
        </p:nvSpPr>
        <p:spPr>
          <a:xfrm>
            <a:off x="634276" y="640080"/>
            <a:ext cx="4208656" cy="3034857"/>
          </a:xfrm>
        </p:spPr>
        <p:txBody>
          <a:bodyPr vert="horz" lIns="91440" tIns="45720" rIns="91440" bIns="45720" rtlCol="0" anchor="b">
            <a:normAutofit/>
          </a:bodyPr>
          <a:lstStyle/>
          <a:p>
            <a:r>
              <a:rPr lang="en-US" sz="4400" kern="1200" cap="all" spc="200" baseline="0">
                <a:solidFill>
                  <a:srgbClr val="FFFFFF"/>
                </a:solidFill>
                <a:latin typeface="+mj-lt"/>
                <a:ea typeface="+mj-ea"/>
                <a:cs typeface="+mj-cs"/>
              </a:rPr>
              <a:t>Browser to build</a:t>
            </a:r>
          </a:p>
        </p:txBody>
      </p:sp>
      <p:sp>
        <p:nvSpPr>
          <p:cNvPr id="3" name="Espace réservé du texte 2">
            <a:extLst>
              <a:ext uri="{FF2B5EF4-FFF2-40B4-BE49-F238E27FC236}">
                <a16:creationId xmlns:a16="http://schemas.microsoft.com/office/drawing/2014/main" id="{60DC459B-D159-4A11-9933-0BD5EA60590B}"/>
              </a:ext>
            </a:extLst>
          </p:cNvPr>
          <p:cNvSpPr>
            <a:spLocks noGrp="1"/>
          </p:cNvSpPr>
          <p:nvPr>
            <p:ph type="body" idx="1"/>
          </p:nvPr>
        </p:nvSpPr>
        <p:spPr>
          <a:xfrm>
            <a:off x="638921" y="3849539"/>
            <a:ext cx="4204012" cy="2359417"/>
          </a:xfrm>
        </p:spPr>
        <p:txBody>
          <a:bodyPr vert="horz" lIns="91440" tIns="45720" rIns="91440" bIns="45720" rtlCol="0" anchor="t">
            <a:normAutofit/>
          </a:bodyPr>
          <a:lstStyle/>
          <a:p>
            <a:pPr algn="r"/>
            <a:r>
              <a:rPr lang="en-US" sz="1600" dirty="0">
                <a:solidFill>
                  <a:srgbClr val="FFFFFF"/>
                </a:solidFill>
              </a:rPr>
              <a:t>Piper</a:t>
            </a:r>
          </a:p>
        </p:txBody>
      </p:sp>
      <p:cxnSp>
        <p:nvCxnSpPr>
          <p:cNvPr id="17562" name="Straight Connector 17522">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e 10">
            <a:extLst>
              <a:ext uri="{FF2B5EF4-FFF2-40B4-BE49-F238E27FC236}">
                <a16:creationId xmlns:a16="http://schemas.microsoft.com/office/drawing/2014/main" id="{FB865DD1-F1C1-4D98-82E0-C8800984EE92}"/>
              </a:ext>
            </a:extLst>
          </p:cNvPr>
          <p:cNvGrpSpPr/>
          <p:nvPr/>
        </p:nvGrpSpPr>
        <p:grpSpPr>
          <a:xfrm>
            <a:off x="6096000" y="1382187"/>
            <a:ext cx="5459470" cy="4094602"/>
            <a:chOff x="6096000" y="1382187"/>
            <a:chExt cx="5459470" cy="4094602"/>
          </a:xfrm>
        </p:grpSpPr>
        <p:pic>
          <p:nvPicPr>
            <p:cNvPr id="2058" name="Picture 10" descr="Safari Browser Mockup Free PSD – Download PSD">
              <a:extLst>
                <a:ext uri="{FF2B5EF4-FFF2-40B4-BE49-F238E27FC236}">
                  <a16:creationId xmlns:a16="http://schemas.microsoft.com/office/drawing/2014/main" id="{9ED16D98-2D7F-4D75-856A-6335EBEF1A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382187"/>
              <a:ext cx="5459470" cy="40946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3FA3DE4-E4BC-426C-B786-557F6A3CC10E}"/>
                </a:ext>
              </a:extLst>
            </p:cNvPr>
            <p:cNvSpPr/>
            <p:nvPr/>
          </p:nvSpPr>
          <p:spPr>
            <a:xfrm>
              <a:off x="6443941" y="2246810"/>
              <a:ext cx="4763588" cy="2865121"/>
            </a:xfrm>
            <a:prstGeom prst="rect">
              <a:avLst/>
            </a:prstGeom>
            <a:solidFill>
              <a:srgbClr val="F4F4F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76" name="Picture 28" descr="Premium Vector | Internet browser search engine. search bar for ui mobile  app. search address and navigation bar.">
              <a:extLst>
                <a:ext uri="{FF2B5EF4-FFF2-40B4-BE49-F238E27FC236}">
                  <a16:creationId xmlns:a16="http://schemas.microsoft.com/office/drawing/2014/main" id="{46BED298-5E9B-4397-890C-7E215D15B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967" y="2919842"/>
              <a:ext cx="4233536" cy="172538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4" descr="Piper Logo | Name Logo Generator - Smoothie, Summer, Birthday, Kiddo,  Colors Style">
              <a:extLst>
                <a:ext uri="{FF2B5EF4-FFF2-40B4-BE49-F238E27FC236}">
                  <a16:creationId xmlns:a16="http://schemas.microsoft.com/office/drawing/2014/main" id="{31EFD4A0-C796-4AAE-91AB-8DE4CCD73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6633" y="2501649"/>
              <a:ext cx="878205" cy="8363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7610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6" name="Rectangle 19465">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68"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470" name="Straight Connector 19469">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472" name="Rectangle 19471">
            <a:extLst>
              <a:ext uri="{FF2B5EF4-FFF2-40B4-BE49-F238E27FC236}">
                <a16:creationId xmlns:a16="http://schemas.microsoft.com/office/drawing/2014/main" id="{1D2E3C52-528A-4049-BCAA-5460756B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dirty="0">
                <a:solidFill>
                  <a:srgbClr val="FFFFFF"/>
                </a:solidFill>
              </a:rPr>
              <a:t>Overview of the parsing model</a:t>
            </a:r>
          </a:p>
        </p:txBody>
      </p:sp>
      <p:sp useBgFill="1">
        <p:nvSpPr>
          <p:cNvPr id="19474" name="Rectangle 19473">
            <a:extLst>
              <a:ext uri="{FF2B5EF4-FFF2-40B4-BE49-F238E27FC236}">
                <a16:creationId xmlns:a16="http://schemas.microsoft.com/office/drawing/2014/main" id="{CD5B542C-8183-4445-AF4D-B23AAE329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9" name="Picture 3" descr="WebKit main flow.">
            <a:extLst>
              <a:ext uri="{FF2B5EF4-FFF2-40B4-BE49-F238E27FC236}">
                <a16:creationId xmlns:a16="http://schemas.microsoft.com/office/drawing/2014/main" id="{535110F9-B1C9-4AD2-9174-DD357A45E3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632" y="1044129"/>
            <a:ext cx="5369052" cy="2483185"/>
          </a:xfrm>
          <a:prstGeom prst="rect">
            <a:avLst/>
          </a:prstGeom>
          <a:noFill/>
          <a:extLst>
            <a:ext uri="{909E8E84-426E-40DD-AFC4-6F175D3DCCD1}">
              <a14:hiddenFill xmlns:a14="http://schemas.microsoft.com/office/drawing/2010/main">
                <a:solidFill>
                  <a:srgbClr val="FFFFFF"/>
                </a:solidFill>
              </a14:hiddenFill>
            </a:ext>
          </a:extLst>
        </p:spPr>
      </p:pic>
      <p:cxnSp>
        <p:nvCxnSpPr>
          <p:cNvPr id="19476" name="Straight Connector 19475">
            <a:extLst>
              <a:ext uri="{FF2B5EF4-FFF2-40B4-BE49-F238E27FC236}">
                <a16:creationId xmlns:a16="http://schemas.microsoft.com/office/drawing/2014/main" id="{84ED9B5A-5577-4CA5-97AA-0E5E2EA97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9461" name="Picture 5" descr="Mozilla's Gecko rendering engine main flow.">
            <a:extLst>
              <a:ext uri="{FF2B5EF4-FFF2-40B4-BE49-F238E27FC236}">
                <a16:creationId xmlns:a16="http://schemas.microsoft.com/office/drawing/2014/main" id="{06C92A63-31D5-4EE0-8B01-609F2571F4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8316" y="1043907"/>
            <a:ext cx="5341140" cy="2483630"/>
          </a:xfrm>
          <a:prstGeom prst="rect">
            <a:avLst/>
          </a:prstGeom>
          <a:noFill/>
          <a:extLst>
            <a:ext uri="{909E8E84-426E-40DD-AFC4-6F175D3DCCD1}">
              <a14:hiddenFill xmlns:a14="http://schemas.microsoft.com/office/drawing/2010/main">
                <a:solidFill>
                  <a:srgbClr val="FFFFFF"/>
                </a:solidFill>
              </a14:hiddenFill>
            </a:ext>
          </a:extLst>
        </p:spPr>
      </p:pic>
      <p:cxnSp>
        <p:nvCxnSpPr>
          <p:cNvPr id="19478" name="Straight Connector 19477">
            <a:extLst>
              <a:ext uri="{FF2B5EF4-FFF2-40B4-BE49-F238E27FC236}">
                <a16:creationId xmlns:a16="http://schemas.microsoft.com/office/drawing/2014/main" id="{2724283B-587C-4A0E-A50E-B8914975B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B6309FC-E001-40CA-9A3A-2E9E9F91E786}"/>
              </a:ext>
            </a:extLst>
          </p:cNvPr>
          <p:cNvSpPr txBox="1"/>
          <p:nvPr/>
        </p:nvSpPr>
        <p:spPr>
          <a:xfrm>
            <a:off x="1641193" y="3833578"/>
            <a:ext cx="3055930" cy="369332"/>
          </a:xfrm>
          <a:prstGeom prst="rect">
            <a:avLst/>
          </a:prstGeom>
          <a:noFill/>
        </p:spPr>
        <p:txBody>
          <a:bodyPr wrap="square">
            <a:spAutoFit/>
          </a:bodyPr>
          <a:lstStyle/>
          <a:p>
            <a:pPr algn="ctr"/>
            <a:r>
              <a:rPr lang="en-US" b="0" dirty="0">
                <a:solidFill>
                  <a:schemeClr val="accent1"/>
                </a:solidFill>
                <a:effectLst/>
                <a:latin typeface="+mj-lt"/>
              </a:rPr>
              <a:t>WebKit main flow</a:t>
            </a:r>
            <a:endParaRPr lang="en-US" dirty="0">
              <a:solidFill>
                <a:schemeClr val="accent1"/>
              </a:solidFill>
              <a:latin typeface="+mj-lt"/>
            </a:endParaRPr>
          </a:p>
        </p:txBody>
      </p:sp>
      <p:sp>
        <p:nvSpPr>
          <p:cNvPr id="18" name="ZoneTexte 17">
            <a:extLst>
              <a:ext uri="{FF2B5EF4-FFF2-40B4-BE49-F238E27FC236}">
                <a16:creationId xmlns:a16="http://schemas.microsoft.com/office/drawing/2014/main" id="{0AA73DFE-014F-473A-91FB-32B51CE47956}"/>
              </a:ext>
            </a:extLst>
          </p:cNvPr>
          <p:cNvSpPr txBox="1"/>
          <p:nvPr/>
        </p:nvSpPr>
        <p:spPr>
          <a:xfrm>
            <a:off x="6670635" y="3833578"/>
            <a:ext cx="4676503" cy="369332"/>
          </a:xfrm>
          <a:prstGeom prst="rect">
            <a:avLst/>
          </a:prstGeom>
          <a:noFill/>
        </p:spPr>
        <p:txBody>
          <a:bodyPr wrap="square">
            <a:spAutoFit/>
          </a:bodyPr>
          <a:lstStyle/>
          <a:p>
            <a:pPr algn="ctr"/>
            <a:r>
              <a:rPr lang="en-US" b="0" dirty="0">
                <a:solidFill>
                  <a:schemeClr val="accent1"/>
                </a:solidFill>
                <a:effectLst/>
                <a:latin typeface="+mj-lt"/>
              </a:rPr>
              <a:t>Mozilla's Gecko rendering engine main flow</a:t>
            </a:r>
            <a:endParaRPr lang="en-US" dirty="0">
              <a:solidFill>
                <a:schemeClr val="accent1"/>
              </a:solidFill>
              <a:latin typeface="+mj-lt"/>
            </a:endParaRPr>
          </a:p>
        </p:txBody>
      </p:sp>
      <p:sp>
        <p:nvSpPr>
          <p:cNvPr id="19" name="Sous-titre 2">
            <a:extLst>
              <a:ext uri="{FF2B5EF4-FFF2-40B4-BE49-F238E27FC236}">
                <a16:creationId xmlns:a16="http://schemas.microsoft.com/office/drawing/2014/main" id="{613A740C-322C-436E-A2F4-9C8DF5792C79}"/>
              </a:ext>
            </a:extLst>
          </p:cNvPr>
          <p:cNvSpPr txBox="1">
            <a:spLocks/>
          </p:cNvSpPr>
          <p:nvPr/>
        </p:nvSpPr>
        <p:spPr>
          <a:xfrm>
            <a:off x="8610600" y="4960137"/>
            <a:ext cx="3200400" cy="1463040"/>
          </a:xfrm>
          <a:prstGeom prst="rect">
            <a:avLst/>
          </a:prstGeom>
        </p:spPr>
        <p:txBody>
          <a:bodyPr anchor="ct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chemeClr val="bg1"/>
                </a:solidFill>
              </a:rPr>
              <a:t>Main Flow</a:t>
            </a:r>
          </a:p>
        </p:txBody>
      </p:sp>
    </p:spTree>
    <p:extLst>
      <p:ext uri="{BB962C8B-B14F-4D97-AF65-F5344CB8AC3E}">
        <p14:creationId xmlns:p14="http://schemas.microsoft.com/office/powerpoint/2010/main" val="595892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2962C8-75BC-4E6D-9DA6-8213E718A796}"/>
              </a:ext>
            </a:extLst>
          </p:cNvPr>
          <p:cNvSpPr>
            <a:spLocks noGrp="1"/>
          </p:cNvSpPr>
          <p:nvPr>
            <p:ph type="title"/>
          </p:nvPr>
        </p:nvSpPr>
        <p:spPr>
          <a:xfrm>
            <a:off x="4365356" y="806365"/>
            <a:ext cx="7020747" cy="5229630"/>
          </a:xfrm>
        </p:spPr>
        <p:txBody>
          <a:bodyPr vert="horz" lIns="91440" tIns="45720" rIns="91440" bIns="45720" rtlCol="0" anchor="ctr">
            <a:normAutofit/>
          </a:bodyPr>
          <a:lstStyle/>
          <a:p>
            <a:pPr algn="l"/>
            <a:r>
              <a:rPr lang="en-US" sz="6600" dirty="0"/>
              <a:t>parsing</a:t>
            </a:r>
          </a:p>
        </p:txBody>
      </p:sp>
      <p:sp>
        <p:nvSpPr>
          <p:cNvPr id="3" name="Espace réservé du texte 2">
            <a:extLst>
              <a:ext uri="{FF2B5EF4-FFF2-40B4-BE49-F238E27FC236}">
                <a16:creationId xmlns:a16="http://schemas.microsoft.com/office/drawing/2014/main" id="{61C08910-3392-439C-BFC3-F4F9747D08C3}"/>
              </a:ext>
            </a:extLst>
          </p:cNvPr>
          <p:cNvSpPr>
            <a:spLocks noGrp="1"/>
          </p:cNvSpPr>
          <p:nvPr>
            <p:ph type="body" idx="1"/>
          </p:nvPr>
        </p:nvSpPr>
        <p:spPr>
          <a:xfrm>
            <a:off x="788661" y="806365"/>
            <a:ext cx="2949542" cy="5229630"/>
          </a:xfrm>
        </p:spPr>
        <p:txBody>
          <a:bodyPr vert="horz" lIns="91440" tIns="45720" rIns="91440" bIns="45720" rtlCol="0" anchor="ctr">
            <a:normAutofit/>
          </a:bodyPr>
          <a:lstStyle/>
          <a:p>
            <a:pPr algn="r"/>
            <a:r>
              <a:rPr lang="fr-FR" sz="2400" dirty="0">
                <a:solidFill>
                  <a:schemeClr val="tx1">
                    <a:lumMod val="75000"/>
                    <a:lumOff val="25000"/>
                  </a:schemeClr>
                </a:solidFill>
              </a:rPr>
              <a:t>G</a:t>
            </a:r>
            <a:r>
              <a:rPr lang="en-US" sz="2400" dirty="0">
                <a:solidFill>
                  <a:schemeClr val="tx1">
                    <a:lumMod val="75000"/>
                    <a:lumOff val="25000"/>
                  </a:schemeClr>
                </a:solidFill>
              </a:rPr>
              <a:t>eneral Concepts</a:t>
            </a:r>
          </a:p>
        </p:txBody>
      </p:sp>
      <p:cxnSp>
        <p:nvCxnSpPr>
          <p:cNvPr id="18" name="Straight Connector 17">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253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p:txBody>
          <a:bodyPr/>
          <a:lstStyle/>
          <a:p>
            <a:r>
              <a:rPr lang="en-US" dirty="0"/>
              <a:t>Parsing</a:t>
            </a:r>
          </a:p>
        </p:txBody>
      </p:sp>
      <p:pic>
        <p:nvPicPr>
          <p:cNvPr id="22532" name="Picture 4">
            <a:extLst>
              <a:ext uri="{FF2B5EF4-FFF2-40B4-BE49-F238E27FC236}">
                <a16:creationId xmlns:a16="http://schemas.microsoft.com/office/drawing/2014/main" id="{E9BAFB87-7062-4E1D-98ED-CBCA0DB63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1780031"/>
            <a:ext cx="6667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E221FB5-D1C6-4BDC-BE55-81D437D31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4559400"/>
            <a:ext cx="6667500" cy="20669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 coins arrondis 5">
            <a:extLst>
              <a:ext uri="{FF2B5EF4-FFF2-40B4-BE49-F238E27FC236}">
                <a16:creationId xmlns:a16="http://schemas.microsoft.com/office/drawing/2014/main" id="{9BB26AEB-976F-4A1F-92E8-2A9E0BDACAC1}"/>
              </a:ext>
            </a:extLst>
          </p:cNvPr>
          <p:cNvSpPr/>
          <p:nvPr/>
        </p:nvSpPr>
        <p:spPr>
          <a:xfrm>
            <a:off x="3901439" y="1950720"/>
            <a:ext cx="1045027" cy="1776548"/>
          </a:xfrm>
          <a:prstGeom prst="roundRect">
            <a:avLst/>
          </a:prstGeom>
          <a:noFill/>
          <a:ln w="28575">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 coins arrondis 9">
            <a:extLst>
              <a:ext uri="{FF2B5EF4-FFF2-40B4-BE49-F238E27FC236}">
                <a16:creationId xmlns:a16="http://schemas.microsoft.com/office/drawing/2014/main" id="{D27C7E71-DBA4-4BCC-8896-F904799ECA4E}"/>
              </a:ext>
            </a:extLst>
          </p:cNvPr>
          <p:cNvSpPr/>
          <p:nvPr/>
        </p:nvSpPr>
        <p:spPr>
          <a:xfrm>
            <a:off x="2616925" y="4475983"/>
            <a:ext cx="7197635" cy="2216330"/>
          </a:xfrm>
          <a:prstGeom prst="roundRect">
            <a:avLst/>
          </a:prstGeom>
          <a:noFill/>
          <a:ln w="28575">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eur droit avec flèche 3">
            <a:extLst>
              <a:ext uri="{FF2B5EF4-FFF2-40B4-BE49-F238E27FC236}">
                <a16:creationId xmlns:a16="http://schemas.microsoft.com/office/drawing/2014/main" id="{6232D228-4640-4540-B079-5DE55581D822}"/>
              </a:ext>
            </a:extLst>
          </p:cNvPr>
          <p:cNvCxnSpPr>
            <a:stCxn id="6" idx="2"/>
          </p:cNvCxnSpPr>
          <p:nvPr/>
        </p:nvCxnSpPr>
        <p:spPr>
          <a:xfrm flipH="1">
            <a:off x="4423952" y="3727268"/>
            <a:ext cx="1" cy="748715"/>
          </a:xfrm>
          <a:prstGeom prst="straightConnector1">
            <a:avLst/>
          </a:prstGeom>
          <a:ln>
            <a:solidFill>
              <a:schemeClr val="accent1"/>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719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p:txBody>
          <a:bodyPr/>
          <a:lstStyle/>
          <a:p>
            <a:r>
              <a:rPr lang="en-US" dirty="0"/>
              <a:t>Language grammar</a:t>
            </a:r>
          </a:p>
        </p:txBody>
      </p:sp>
      <p:graphicFrame>
        <p:nvGraphicFramePr>
          <p:cNvPr id="3" name="Diagramme 2">
            <a:extLst>
              <a:ext uri="{FF2B5EF4-FFF2-40B4-BE49-F238E27FC236}">
                <a16:creationId xmlns:a16="http://schemas.microsoft.com/office/drawing/2014/main" id="{AB1039F0-3343-4948-8ED8-90F6A5181680}"/>
              </a:ext>
            </a:extLst>
          </p:cNvPr>
          <p:cNvGraphicFramePr/>
          <p:nvPr>
            <p:extLst>
              <p:ext uri="{D42A27DB-BD31-4B8C-83A1-F6EECF244321}">
                <p14:modId xmlns:p14="http://schemas.microsoft.com/office/powerpoint/2010/main" val="641313041"/>
              </p:ext>
            </p:extLst>
          </p:nvPr>
        </p:nvGraphicFramePr>
        <p:xfrm>
          <a:off x="1109545" y="1787869"/>
          <a:ext cx="10058327" cy="4874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47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p:txBody>
          <a:bodyPr/>
          <a:lstStyle/>
          <a:p>
            <a:r>
              <a:rPr lang="en-US" dirty="0"/>
              <a:t>Scanner (lexer)</a:t>
            </a:r>
          </a:p>
        </p:txBody>
      </p:sp>
      <p:sp>
        <p:nvSpPr>
          <p:cNvPr id="3" name="Rectangle 1">
            <a:extLst>
              <a:ext uri="{FF2B5EF4-FFF2-40B4-BE49-F238E27FC236}">
                <a16:creationId xmlns:a16="http://schemas.microsoft.com/office/drawing/2014/main" id="{794871DC-FF0B-4C30-9DB6-BC31099FF8E6}"/>
              </a:ext>
            </a:extLst>
          </p:cNvPr>
          <p:cNvSpPr>
            <a:spLocks noChangeArrowheads="1"/>
          </p:cNvSpPr>
          <p:nvPr/>
        </p:nvSpPr>
        <p:spPr bwMode="auto">
          <a:xfrm>
            <a:off x="7337843" y="2084832"/>
            <a:ext cx="4619026" cy="1815882"/>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DFDFE0"/>
                </a:solidFill>
                <a:effectLst/>
                <a:latin typeface="Arial Unicode MS" panose="020B0604020202020204" pitchFamily="34" charset="-128"/>
              </a:rPr>
              <a:t>int value1 = </a:t>
            </a:r>
            <a:r>
              <a:rPr kumimoji="0" lang="en-US" altLang="en-US" sz="1600" b="0" i="0" u="none" strike="noStrike" cap="none" normalizeH="0" baseline="0">
                <a:ln>
                  <a:noFill/>
                </a:ln>
                <a:solidFill>
                  <a:srgbClr val="D7C781"/>
                </a:solidFill>
                <a:effectLst/>
                <a:latin typeface="Arial Unicode MS" panose="020B0604020202020204" pitchFamily="34" charset="-128"/>
              </a:rPr>
              <a:t>5</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int value2 = </a:t>
            </a:r>
            <a:r>
              <a:rPr kumimoji="0" lang="en-US" altLang="en-US" sz="1600" b="0" i="0" u="none" strike="noStrike" cap="none" normalizeH="0" baseline="0">
                <a:ln>
                  <a:noFill/>
                </a:ln>
                <a:solidFill>
                  <a:srgbClr val="D7C781"/>
                </a:solidFill>
                <a:effectLst/>
                <a:latin typeface="Arial Unicode MS" panose="020B0604020202020204" pitchFamily="34" charset="-128"/>
              </a:rPr>
              <a:t>2</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7F8C99"/>
                </a:solidFill>
                <a:effectLst/>
                <a:latin typeface="Arial Unicode MS" panose="020B0604020202020204" pitchFamily="34" charset="-128"/>
              </a:rPr>
              <a:t>// calculate the sum of two integers</a:t>
            </a:r>
            <a:br>
              <a:rPr kumimoji="0" lang="en-US" altLang="en-US" sz="1600" b="0" i="0" u="none" strike="noStrike" cap="none" normalizeH="0" baseline="0">
                <a:ln>
                  <a:noFill/>
                </a:ln>
                <a:solidFill>
                  <a:srgbClr val="7F8C99"/>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int </a:t>
            </a:r>
            <a:r>
              <a:rPr kumimoji="0" lang="en-US" altLang="en-US" sz="1600" b="1" i="0" u="none" strike="noStrike" cap="none" normalizeH="0" baseline="0">
                <a:ln>
                  <a:noFill/>
                </a:ln>
                <a:solidFill>
                  <a:srgbClr val="F97BB0"/>
                </a:solidFill>
                <a:effectLst/>
                <a:latin typeface="Arial Unicode MS" panose="020B0604020202020204" pitchFamily="34" charset="-128"/>
              </a:rPr>
              <a:t>function </a:t>
            </a:r>
            <a:r>
              <a:rPr kumimoji="0" lang="en-US" altLang="en-US" sz="1600" b="0" i="0" u="none" strike="noStrike" cap="none" normalizeH="0" baseline="0">
                <a:ln>
                  <a:noFill/>
                </a:ln>
                <a:solidFill>
                  <a:srgbClr val="75C2B3"/>
                </a:solidFill>
                <a:effectLst/>
                <a:latin typeface="Arial Unicode MS" panose="020B0604020202020204" pitchFamily="34" charset="-128"/>
              </a:rPr>
              <a:t>sum</a:t>
            </a:r>
            <a:r>
              <a:rPr kumimoji="0" lang="en-US" altLang="en-US" sz="1600" b="0" i="0" u="none" strike="noStrike" cap="none" normalizeH="0" baseline="0">
                <a:ln>
                  <a:noFill/>
                </a:ln>
                <a:solidFill>
                  <a:srgbClr val="DFDFE0"/>
                </a:solidFill>
                <a:effectLst/>
                <a:latin typeface="Arial Unicode MS" panose="020B0604020202020204" pitchFamily="34" charset="-128"/>
              </a:rPr>
              <a:t>(</a:t>
            </a:r>
            <a:r>
              <a:rPr kumimoji="0" lang="en-US" altLang="en-US" sz="1600" b="0" i="0" u="none" strike="noStrike" cap="none" normalizeH="0" baseline="0">
                <a:ln>
                  <a:noFill/>
                </a:ln>
                <a:solidFill>
                  <a:srgbClr val="FCFCFC"/>
                </a:solidFill>
                <a:effectLst/>
                <a:latin typeface="Arial Unicode MS" panose="020B0604020202020204" pitchFamily="34" charset="-128"/>
              </a:rPr>
              <a:t>x</a:t>
            </a:r>
            <a:r>
              <a:rPr kumimoji="0" lang="en-US" altLang="en-US" sz="1600" b="0" i="0" u="none" strike="noStrike" cap="none" normalizeH="0" baseline="0">
                <a:ln>
                  <a:noFill/>
                </a:ln>
                <a:solidFill>
                  <a:srgbClr val="DFDFE0"/>
                </a:solidFill>
                <a:effectLst/>
                <a:latin typeface="Arial Unicode MS" panose="020B0604020202020204" pitchFamily="34" charset="-128"/>
              </a:rPr>
              <a:t>: int, </a:t>
            </a:r>
            <a:r>
              <a:rPr kumimoji="0" lang="en-US" altLang="en-US" sz="1600" b="0" i="0" u="none" strike="noStrike" cap="none" normalizeH="0" baseline="0">
                <a:ln>
                  <a:noFill/>
                </a:ln>
                <a:solidFill>
                  <a:srgbClr val="FCFCFC"/>
                </a:solidFill>
                <a:effectLst/>
                <a:latin typeface="Arial Unicode MS" panose="020B0604020202020204" pitchFamily="34" charset="-128"/>
              </a:rPr>
              <a:t>y</a:t>
            </a:r>
            <a:r>
              <a:rPr kumimoji="0" lang="en-US" altLang="en-US" sz="1600" b="0" i="0" u="none" strike="noStrike" cap="none" normalizeH="0" baseline="0">
                <a:ln>
                  <a:noFill/>
                </a:ln>
                <a:solidFill>
                  <a:srgbClr val="DFDFE0"/>
                </a:solidFill>
                <a:effectLst/>
                <a:latin typeface="Arial Unicode MS" panose="020B0604020202020204" pitchFamily="34" charset="-128"/>
              </a:rPr>
              <a:t>: int) {</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1" i="0" u="none" strike="noStrike" cap="none" normalizeH="0" baseline="0">
                <a:ln>
                  <a:noFill/>
                </a:ln>
                <a:solidFill>
                  <a:srgbClr val="F97BB0"/>
                </a:solidFill>
                <a:effectLst/>
                <a:latin typeface="Arial Unicode MS" panose="020B0604020202020204" pitchFamily="34" charset="-128"/>
              </a:rPr>
              <a:t>return </a:t>
            </a:r>
            <a:r>
              <a:rPr kumimoji="0" lang="en-US" altLang="en-US" sz="1600" b="0" i="0" u="none" strike="noStrike" cap="none" normalizeH="0" baseline="0">
                <a:ln>
                  <a:noFill/>
                </a:ln>
                <a:solidFill>
                  <a:srgbClr val="FCFCFC"/>
                </a:solidFill>
                <a:effectLst/>
                <a:latin typeface="Arial Unicode MS" panose="020B0604020202020204" pitchFamily="34" charset="-128"/>
              </a:rPr>
              <a:t>x </a:t>
            </a:r>
            <a:r>
              <a:rPr kumimoji="0" lang="en-US" altLang="en-US" sz="1600" b="0" i="0" u="none" strike="noStrike" cap="none" normalizeH="0" baseline="0">
                <a:ln>
                  <a:noFill/>
                </a:ln>
                <a:solidFill>
                  <a:srgbClr val="DFDFE0"/>
                </a:solidFill>
                <a:effectLst/>
                <a:latin typeface="Arial Unicode MS" panose="020B0604020202020204" pitchFamily="34" charset="-128"/>
              </a:rPr>
              <a:t>+ </a:t>
            </a:r>
            <a:r>
              <a:rPr kumimoji="0" lang="en-US" altLang="en-US" sz="1600" b="0" i="0" u="none" strike="noStrike" cap="none" normalizeH="0" baseline="0">
                <a:ln>
                  <a:noFill/>
                </a:ln>
                <a:solidFill>
                  <a:srgbClr val="FCFCFC"/>
                </a:solidFill>
                <a:effectLst/>
                <a:latin typeface="Arial Unicode MS" panose="020B0604020202020204" pitchFamily="34" charset="-128"/>
              </a:rPr>
              <a:t>y</a:t>
            </a:r>
            <a:r>
              <a:rPr kumimoji="0" lang="en-US" altLang="en-US" sz="1600" b="0" i="0" u="none" strike="noStrike" cap="none" normalizeH="0" baseline="0">
                <a:ln>
                  <a:noFill/>
                </a:ln>
                <a:solidFill>
                  <a:srgbClr val="DFDFE0"/>
                </a:solidFill>
                <a:effectLst/>
                <a:latin typeface="Arial Unicode MS" panose="020B0604020202020204" pitchFamily="34" charset="-128"/>
              </a:rPr>
              <a:t>;</a:t>
            </a:r>
            <a:br>
              <a:rPr kumimoji="0" lang="en-US" altLang="en-US" sz="1600" b="0" i="0" u="none" strike="noStrike" cap="none" normalizeH="0" baseline="0">
                <a:ln>
                  <a:noFill/>
                </a:ln>
                <a:solidFill>
                  <a:srgbClr val="DFDFE0"/>
                </a:solidFill>
                <a:effectLst/>
                <a:latin typeface="Arial Unicode MS" panose="020B0604020202020204" pitchFamily="34" charset="-128"/>
              </a:rPr>
            </a:br>
            <a:r>
              <a:rPr kumimoji="0" lang="en-US" altLang="en-US" sz="1600" b="0" i="0" u="none" strike="noStrike" cap="none" normalizeH="0" baseline="0">
                <a:ln>
                  <a:noFill/>
                </a:ln>
                <a:solidFill>
                  <a:srgbClr val="DFDFE0"/>
                </a:solidFill>
                <a:effectLst/>
                <a:latin typeface="Arial Unicode MS" panose="020B0604020202020204" pitchFamily="34" charset="-128"/>
              </a:rPr>
              <a:t>}</a:t>
            </a:r>
            <a:endParaRPr kumimoji="0" lang="en-US" altLang="en-US" sz="1600" b="0" i="0" u="none" strike="noStrike" cap="none" normalizeH="0" baseline="0">
              <a:ln>
                <a:noFill/>
              </a:ln>
              <a:solidFill>
                <a:schemeClr val="tx1"/>
              </a:solidFill>
              <a:effectLst/>
              <a:latin typeface="Arial" panose="020B0604020202020204" pitchFamily="34" charset="0"/>
            </a:endParaRPr>
          </a:p>
        </p:txBody>
      </p:sp>
      <p:pic>
        <p:nvPicPr>
          <p:cNvPr id="23555" name="Picture 3">
            <a:extLst>
              <a:ext uri="{FF2B5EF4-FFF2-40B4-BE49-F238E27FC236}">
                <a16:creationId xmlns:a16="http://schemas.microsoft.com/office/drawing/2014/main" id="{14DC5733-4143-403B-BE2A-4EB649AAD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033" y="6272784"/>
            <a:ext cx="6667500" cy="180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826007FF-DA01-4C25-AEFA-8E11600D4940}"/>
              </a:ext>
            </a:extLst>
          </p:cNvPr>
          <p:cNvSpPr>
            <a:spLocks noChangeArrowheads="1"/>
          </p:cNvSpPr>
          <p:nvPr/>
        </p:nvSpPr>
        <p:spPr bwMode="auto">
          <a:xfrm>
            <a:off x="7337843" y="4104030"/>
            <a:ext cx="4619026" cy="830997"/>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FDFE0"/>
                </a:solidFill>
                <a:effectLst/>
                <a:latin typeface="Arial Unicode MS" panose="020B0604020202020204" pitchFamily="34" charset="-128"/>
              </a:rPr>
              <a:t>integer value1 = </a:t>
            </a:r>
            <a:r>
              <a:rPr kumimoji="0" lang="en-US" altLang="en-US" sz="1200" b="0" i="0" u="none" strike="noStrike" cap="none" normalizeH="0" baseline="0" dirty="0">
                <a:ln>
                  <a:noFill/>
                </a:ln>
                <a:solidFill>
                  <a:srgbClr val="D7C781"/>
                </a:solidFill>
                <a:effectLst/>
                <a:latin typeface="Arial Unicode MS" panose="020B0604020202020204" pitchFamily="34" charset="-128"/>
              </a:rPr>
              <a:t>5</a:t>
            </a:r>
            <a:r>
              <a:rPr kumimoji="0" lang="en-US" altLang="en-US" sz="1200" b="0" i="0" u="none" strike="noStrike" cap="none" normalizeH="0" baseline="0" dirty="0">
                <a:ln>
                  <a:noFill/>
                </a:ln>
                <a:solidFill>
                  <a:srgbClr val="DFDFE0"/>
                </a:solidFill>
                <a:effectLst/>
                <a:latin typeface="Arial Unicode MS" panose="020B0604020202020204" pitchFamily="34" charset="-128"/>
              </a:rPr>
              <a:t>; </a:t>
            </a:r>
            <a:r>
              <a:rPr kumimoji="0" lang="en-US" altLang="en-US" sz="1200" b="0" i="0" u="none" strike="noStrike" cap="none" normalizeH="0" baseline="0" dirty="0">
                <a:ln>
                  <a:noFill/>
                </a:ln>
                <a:solidFill>
                  <a:srgbClr val="7F8C99"/>
                </a:solidFill>
                <a:effectLst/>
                <a:latin typeface="Arial Unicode MS" panose="020B0604020202020204" pitchFamily="34" charset="-128"/>
              </a:rPr>
              <a:t>// unknown token integer </a:t>
            </a:r>
            <a:br>
              <a:rPr kumimoji="0" lang="en-US" altLang="en-US" sz="1200" b="0" i="0" u="none" strike="noStrike" cap="none" normalizeH="0" baseline="0" dirty="0">
                <a:ln>
                  <a:noFill/>
                </a:ln>
                <a:solidFill>
                  <a:srgbClr val="7F8C99"/>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int </a:t>
            </a:r>
            <a:r>
              <a:rPr kumimoji="0" lang="en-US" altLang="en-US" sz="1200" b="1" i="0" u="none" strike="noStrike" cap="none" normalizeH="0" baseline="0" dirty="0">
                <a:ln>
                  <a:noFill/>
                </a:ln>
                <a:solidFill>
                  <a:srgbClr val="75C2B3"/>
                </a:solidFill>
                <a:effectLst/>
                <a:latin typeface="Arial Unicode MS" panose="020B0604020202020204" pitchFamily="34" charset="-128"/>
              </a:rPr>
              <a:t>function </a:t>
            </a:r>
            <a:r>
              <a:rPr kumimoji="0" lang="en-US" altLang="en-US" sz="1200" b="0" i="0" u="none" strike="noStrike" cap="none" normalizeH="0" baseline="0" dirty="0">
                <a:ln>
                  <a:noFill/>
                </a:ln>
                <a:solidFill>
                  <a:srgbClr val="DFDFE0"/>
                </a:solidFill>
                <a:effectLst/>
                <a:latin typeface="Arial Unicode MS" panose="020B0604020202020204" pitchFamily="34" charset="-128"/>
              </a:rPr>
              <a:t>= </a:t>
            </a:r>
            <a:r>
              <a:rPr kumimoji="0" lang="en-US" altLang="en-US" sz="1200" b="0" i="0" u="none" strike="noStrike" cap="none" normalizeH="0" baseline="0" dirty="0">
                <a:ln>
                  <a:noFill/>
                </a:ln>
                <a:solidFill>
                  <a:srgbClr val="D7C781"/>
                </a:solidFill>
                <a:effectLst/>
                <a:latin typeface="Arial Unicode MS" panose="020B0604020202020204" pitchFamily="34" charset="-128"/>
              </a:rPr>
              <a:t>5</a:t>
            </a:r>
            <a:r>
              <a:rPr kumimoji="0" lang="en-US" altLang="en-US" sz="1200" b="0" i="0" u="none" strike="noStrike" cap="none" normalizeH="0" baseline="0" dirty="0">
                <a:ln>
                  <a:noFill/>
                </a:ln>
                <a:solidFill>
                  <a:srgbClr val="DFDFE0"/>
                </a:solidFill>
                <a:effectLst/>
                <a:latin typeface="Arial Unicode MS" panose="020B0604020202020204" pitchFamily="34" charset="-128"/>
              </a:rPr>
              <a:t>; </a:t>
            </a:r>
            <a:r>
              <a:rPr kumimoji="0" lang="en-US" altLang="en-US" sz="1200" b="0" i="0" u="none" strike="noStrike" cap="none" normalizeH="0" baseline="0" dirty="0">
                <a:ln>
                  <a:noFill/>
                </a:ln>
                <a:solidFill>
                  <a:srgbClr val="7F8C99"/>
                </a:solidFill>
                <a:effectLst/>
                <a:latin typeface="Arial Unicode MS" panose="020B0604020202020204" pitchFamily="34" charset="-128"/>
              </a:rPr>
              <a:t>// function is a reserved keyword</a:t>
            </a:r>
            <a:br>
              <a:rPr kumimoji="0" lang="en-US" altLang="en-US" sz="1200" b="0" i="0" u="none" strike="noStrike" cap="none" normalizeH="0" baseline="0" dirty="0">
                <a:ln>
                  <a:noFill/>
                </a:ln>
                <a:solidFill>
                  <a:srgbClr val="7F8C99"/>
                </a:solidFill>
                <a:effectLst/>
                <a:latin typeface="Arial Unicode MS" panose="020B0604020202020204" pitchFamily="34" charset="-128"/>
              </a:rPr>
            </a:br>
            <a:r>
              <a:rPr kumimoji="0" lang="en-US" altLang="en-US" sz="1200" b="0" i="0" u="none" strike="noStrike" cap="none" normalizeH="0" baseline="0" dirty="0">
                <a:ln>
                  <a:noFill/>
                </a:ln>
                <a:solidFill>
                  <a:srgbClr val="DFDFE0"/>
                </a:solidFill>
                <a:effectLst/>
                <a:latin typeface="Arial Unicode MS" panose="020B0604020202020204" pitchFamily="34" charset="-128"/>
              </a:rPr>
              <a:t>INT value1 = </a:t>
            </a:r>
            <a:r>
              <a:rPr kumimoji="0" lang="en-US" altLang="en-US" sz="1200" b="0" i="0" u="none" strike="noStrike" cap="none" normalizeH="0" baseline="0" dirty="0">
                <a:ln>
                  <a:noFill/>
                </a:ln>
                <a:solidFill>
                  <a:srgbClr val="D7C781"/>
                </a:solidFill>
                <a:effectLst/>
                <a:latin typeface="Arial Unicode MS" panose="020B0604020202020204" pitchFamily="34" charset="-128"/>
              </a:rPr>
              <a:t>5</a:t>
            </a:r>
            <a:r>
              <a:rPr kumimoji="0" lang="en-US" altLang="en-US" sz="1200" b="0" i="0" u="none" strike="noStrike" cap="none" normalizeH="0" baseline="0" dirty="0">
                <a:ln>
                  <a:noFill/>
                </a:ln>
                <a:solidFill>
                  <a:srgbClr val="DFDFE0"/>
                </a:solidFill>
                <a:effectLst/>
                <a:latin typeface="Arial Unicode MS" panose="020B0604020202020204" pitchFamily="34" charset="-128"/>
              </a:rPr>
              <a:t>; </a:t>
            </a:r>
            <a:r>
              <a:rPr kumimoji="0" lang="en-US" altLang="en-US" sz="1200" b="0" i="0" u="none" strike="noStrike" cap="none" normalizeH="0" baseline="0" dirty="0">
                <a:ln>
                  <a:noFill/>
                </a:ln>
                <a:solidFill>
                  <a:srgbClr val="7F8C99"/>
                </a:solidFill>
                <a:effectLst/>
                <a:latin typeface="Arial Unicode MS" panose="020B0604020202020204" pitchFamily="34" charset="-128"/>
              </a:rPr>
              <a:t>// unknown token INT, H# is case sensitive</a:t>
            </a:r>
            <a:br>
              <a:rPr kumimoji="0" lang="en-US" altLang="en-US" sz="1200" b="0" i="0" u="none" strike="noStrike" cap="none" normalizeH="0" baseline="0" dirty="0">
                <a:ln>
                  <a:noFill/>
                </a:ln>
                <a:solidFill>
                  <a:srgbClr val="7F8C99"/>
                </a:solidFill>
                <a:effectLst/>
                <a:latin typeface="Arial Unicode MS" panose="020B0604020202020204" pitchFamily="34" charset="-128"/>
              </a:rPr>
            </a:br>
            <a:r>
              <a:rPr kumimoji="0" lang="en-US" altLang="en-US" sz="1200" b="0" i="0" u="none" strike="noStrike" cap="none" normalizeH="0" baseline="0" dirty="0" err="1">
                <a:ln>
                  <a:noFill/>
                </a:ln>
                <a:solidFill>
                  <a:srgbClr val="DFDFE0"/>
                </a:solidFill>
                <a:effectLst/>
                <a:latin typeface="Arial Unicode MS" panose="020B0604020202020204" pitchFamily="34" charset="-128"/>
              </a:rPr>
              <a:t>println</a:t>
            </a:r>
            <a:r>
              <a:rPr kumimoji="0" lang="en-US" altLang="en-US" sz="1200" b="0" i="0" u="none" strike="noStrike" cap="none" normalizeH="0" baseline="0" dirty="0">
                <a:ln>
                  <a:noFill/>
                </a:ln>
                <a:solidFill>
                  <a:srgbClr val="DFDFE0"/>
                </a:solidFill>
                <a:effectLst/>
                <a:latin typeface="Arial Unicode MS" panose="020B0604020202020204" pitchFamily="34" charset="-128"/>
              </a:rPr>
              <a:t>() </a:t>
            </a:r>
            <a:r>
              <a:rPr kumimoji="0" lang="en-US" altLang="en-US" sz="1200" b="0" i="0" u="none" strike="noStrike" cap="none" normalizeH="0" baseline="0" dirty="0">
                <a:ln>
                  <a:noFill/>
                </a:ln>
                <a:solidFill>
                  <a:srgbClr val="7F8C99"/>
                </a:solidFill>
                <a:effectLst/>
                <a:latin typeface="Arial Unicode MS" panose="020B0604020202020204" pitchFamily="34" charset="-128"/>
              </a:rPr>
              <a:t>// unknown token </a:t>
            </a:r>
            <a:r>
              <a:rPr kumimoji="0" lang="en-US" altLang="en-US" sz="1200" b="0" i="0" u="none" strike="noStrike" cap="none" normalizeH="0" baseline="0" dirty="0" err="1">
                <a:ln>
                  <a:noFill/>
                </a:ln>
                <a:solidFill>
                  <a:srgbClr val="7F8C99"/>
                </a:solidFill>
                <a:effectLst/>
                <a:latin typeface="Arial Unicode MS" panose="020B0604020202020204" pitchFamily="34" charset="-128"/>
              </a:rPr>
              <a:t>println</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9" name="Espace réservé du contenu 4">
            <a:extLst>
              <a:ext uri="{FF2B5EF4-FFF2-40B4-BE49-F238E27FC236}">
                <a16:creationId xmlns:a16="http://schemas.microsoft.com/office/drawing/2014/main" id="{87E84802-7C93-45E8-8658-736A4E1166B5}"/>
              </a:ext>
            </a:extLst>
          </p:cNvPr>
          <p:cNvSpPr>
            <a:spLocks noGrp="1"/>
          </p:cNvSpPr>
          <p:nvPr>
            <p:ph idx="1"/>
          </p:nvPr>
        </p:nvSpPr>
        <p:spPr>
          <a:xfrm>
            <a:off x="1024128" y="2339089"/>
            <a:ext cx="5846935" cy="3208271"/>
          </a:xfrm>
        </p:spPr>
        <p:txBody>
          <a:bodyPr>
            <a:normAutofit/>
          </a:bodyPr>
          <a:lstStyle/>
          <a:p>
            <a:pPr>
              <a:buFont typeface="Wingdings" panose="05000000000000000000" pitchFamily="2" charset="2"/>
              <a:buChar char="§"/>
            </a:pPr>
            <a:r>
              <a:rPr lang="en-US" dirty="0"/>
              <a:t> The scanner will analyze the source program’s character stream and turn it into a </a:t>
            </a:r>
            <a:r>
              <a:rPr lang="en-US" dirty="0">
                <a:solidFill>
                  <a:schemeClr val="accent1"/>
                </a:solidFill>
              </a:rPr>
              <a:t>token stream</a:t>
            </a:r>
            <a:r>
              <a:rPr lang="en-US" dirty="0"/>
              <a:t>. </a:t>
            </a:r>
          </a:p>
          <a:p>
            <a:pPr>
              <a:buFont typeface="Wingdings" panose="05000000000000000000" pitchFamily="2" charset="2"/>
              <a:buChar char="§"/>
            </a:pPr>
            <a:r>
              <a:rPr lang="en-US" dirty="0"/>
              <a:t> It also </a:t>
            </a:r>
            <a:r>
              <a:rPr lang="en-US" dirty="0">
                <a:solidFill>
                  <a:schemeClr val="accent1"/>
                </a:solidFill>
              </a:rPr>
              <a:t>removes white space and comments</a:t>
            </a:r>
            <a:r>
              <a:rPr lang="en-US" dirty="0"/>
              <a:t>.</a:t>
            </a:r>
          </a:p>
          <a:p>
            <a:pPr>
              <a:buFont typeface="Wingdings" panose="05000000000000000000" pitchFamily="2" charset="2"/>
              <a:buChar char="§"/>
            </a:pPr>
            <a:r>
              <a:rPr lang="en-US" dirty="0"/>
              <a:t> Errors that might occur during scanning are called </a:t>
            </a:r>
            <a:r>
              <a:rPr lang="en-US" dirty="0">
                <a:solidFill>
                  <a:schemeClr val="accent1"/>
                </a:solidFill>
              </a:rPr>
              <a:t>lexical errors</a:t>
            </a:r>
            <a:r>
              <a:rPr lang="en-US" dirty="0"/>
              <a:t>:</a:t>
            </a:r>
          </a:p>
          <a:p>
            <a:pPr lvl="1">
              <a:buClr>
                <a:schemeClr val="accent6"/>
              </a:buClr>
              <a:buFont typeface="Wingdings" panose="05000000000000000000" pitchFamily="2" charset="2"/>
              <a:buChar char="ü"/>
            </a:pPr>
            <a:r>
              <a:rPr lang="en-US" dirty="0"/>
              <a:t> The scanner will detect all unknown words and throw an unknown identifier error.</a:t>
            </a:r>
          </a:p>
          <a:p>
            <a:pPr lvl="1">
              <a:buClr>
                <a:schemeClr val="accent6"/>
              </a:buClr>
              <a:buFont typeface="Wingdings" panose="05000000000000000000" pitchFamily="2" charset="2"/>
              <a:buChar char="ü"/>
            </a:pPr>
            <a:r>
              <a:rPr lang="en-US" dirty="0"/>
              <a:t> If a keyword is misused, the scanner will throw a reserved keywords error .</a:t>
            </a:r>
          </a:p>
        </p:txBody>
      </p:sp>
      <p:sp>
        <p:nvSpPr>
          <p:cNvPr id="13" name="ZoneTexte 12">
            <a:extLst>
              <a:ext uri="{FF2B5EF4-FFF2-40B4-BE49-F238E27FC236}">
                <a16:creationId xmlns:a16="http://schemas.microsoft.com/office/drawing/2014/main" id="{6673BCAF-015E-46EC-BCCD-4CD3A40DD314}"/>
              </a:ext>
            </a:extLst>
          </p:cNvPr>
          <p:cNvSpPr txBox="1"/>
          <p:nvPr/>
        </p:nvSpPr>
        <p:spPr>
          <a:xfrm>
            <a:off x="7337843" y="5161028"/>
            <a:ext cx="4795809" cy="738664"/>
          </a:xfrm>
          <a:prstGeom prst="rect">
            <a:avLst/>
          </a:prstGeom>
          <a:noFill/>
        </p:spPr>
        <p:txBody>
          <a:bodyPr wrap="square">
            <a:spAutoFit/>
          </a:bodyPr>
          <a:lstStyle/>
          <a:p>
            <a:pPr marL="128016" lvl="1" indent="0">
              <a:buNone/>
            </a:pPr>
            <a:r>
              <a:rPr lang="en-US" sz="1400" dirty="0">
                <a:hlinkClick r:id="rId3"/>
              </a:rPr>
              <a:t>Lex (software) – Wikipedia</a:t>
            </a:r>
            <a:endParaRPr lang="en-US" sz="1400" dirty="0"/>
          </a:p>
          <a:p>
            <a:pPr marL="128016" lvl="1" indent="0">
              <a:buNone/>
            </a:pPr>
            <a:r>
              <a:rPr lang="en-US" sz="1400" dirty="0">
                <a:hlinkClick r:id="rId4"/>
              </a:rPr>
              <a:t>Flex (lexical </a:t>
            </a:r>
            <a:r>
              <a:rPr lang="en-US" sz="1400" dirty="0" err="1">
                <a:hlinkClick r:id="rId4"/>
              </a:rPr>
              <a:t>analyser</a:t>
            </a:r>
            <a:r>
              <a:rPr lang="en-US" sz="1400" dirty="0">
                <a:hlinkClick r:id="rId4"/>
              </a:rPr>
              <a:t> generator) – Wikipedia</a:t>
            </a:r>
            <a:endParaRPr lang="en-US" sz="1400" dirty="0"/>
          </a:p>
          <a:p>
            <a:pPr marL="128016" lvl="1" indent="0">
              <a:buNone/>
            </a:pPr>
            <a:r>
              <a:rPr lang="en-US" sz="1400" dirty="0">
                <a:hlinkClick r:id="rId5"/>
              </a:rPr>
              <a:t>Programming languages under the hood | Better Programming</a:t>
            </a:r>
            <a:endParaRPr lang="en-US" sz="1400" dirty="0"/>
          </a:p>
        </p:txBody>
      </p:sp>
    </p:spTree>
    <p:extLst>
      <p:ext uri="{BB962C8B-B14F-4D97-AF65-F5344CB8AC3E}">
        <p14:creationId xmlns:p14="http://schemas.microsoft.com/office/powerpoint/2010/main" val="2460010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686" name="Straight Connector 28685">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1024129" y="585216"/>
            <a:ext cx="4431792" cy="1499616"/>
          </a:xfrm>
        </p:spPr>
        <p:txBody>
          <a:bodyPr vert="horz" lIns="91440" tIns="45720" rIns="91440" bIns="45720" rtlCol="0" anchor="ctr">
            <a:normAutofit/>
          </a:bodyPr>
          <a:lstStyle/>
          <a:p>
            <a:r>
              <a:rPr lang="en-US"/>
              <a:t>parser</a:t>
            </a:r>
            <a:endParaRPr lang="en-US" dirty="0"/>
          </a:p>
        </p:txBody>
      </p:sp>
      <p:sp>
        <p:nvSpPr>
          <p:cNvPr id="3" name="Espace réservé du contenu 4">
            <a:extLst>
              <a:ext uri="{FF2B5EF4-FFF2-40B4-BE49-F238E27FC236}">
                <a16:creationId xmlns:a16="http://schemas.microsoft.com/office/drawing/2014/main" id="{591420C6-A7B6-41B9-BEBA-460463C79F3E}"/>
              </a:ext>
            </a:extLst>
          </p:cNvPr>
          <p:cNvSpPr txBox="1">
            <a:spLocks/>
          </p:cNvSpPr>
          <p:nvPr/>
        </p:nvSpPr>
        <p:spPr>
          <a:xfrm>
            <a:off x="1024128" y="1942011"/>
            <a:ext cx="5132832" cy="4763589"/>
          </a:xfrm>
          <a:prstGeom prst="rect">
            <a:avLst/>
          </a:prstGeom>
        </p:spPr>
        <p:txBody>
          <a:bodyPr vert="horz" lIns="45720" tIns="45720" rIns="4572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
            </a:pPr>
            <a:r>
              <a:rPr lang="en-US" sz="2000" dirty="0"/>
              <a:t> The scanner combines symbols into tokens, and </a:t>
            </a:r>
            <a:r>
              <a:rPr lang="en-US" sz="2000" dirty="0">
                <a:solidFill>
                  <a:schemeClr val="accent1"/>
                </a:solidFill>
              </a:rPr>
              <a:t>the parser combines tokens to form sentences</a:t>
            </a:r>
            <a:r>
              <a:rPr lang="en-US" sz="2000" dirty="0"/>
              <a:t>.</a:t>
            </a:r>
          </a:p>
          <a:p>
            <a:pPr>
              <a:buFont typeface="Wingdings" panose="05000000000000000000" pitchFamily="2" charset="2"/>
              <a:buChar char="§"/>
            </a:pPr>
            <a:r>
              <a:rPr lang="en-US" sz="2000" dirty="0"/>
              <a:t> The parser has the main responsibility for </a:t>
            </a:r>
            <a:r>
              <a:rPr lang="en-US" sz="2000" dirty="0">
                <a:solidFill>
                  <a:schemeClr val="accent1"/>
                </a:solidFill>
              </a:rPr>
              <a:t>recognizing the syntax</a:t>
            </a:r>
            <a:r>
              <a:rPr lang="en-US" sz="2000" dirty="0"/>
              <a:t>, determining whether the program being compiled is a </a:t>
            </a:r>
            <a:r>
              <a:rPr lang="en-US" sz="2000" dirty="0">
                <a:solidFill>
                  <a:schemeClr val="accent1"/>
                </a:solidFill>
              </a:rPr>
              <a:t>valid sentence in the syntactic model of the programming language</a:t>
            </a:r>
            <a:r>
              <a:rPr lang="en-US" sz="2000" dirty="0"/>
              <a:t>.</a:t>
            </a:r>
          </a:p>
          <a:p>
            <a:pPr>
              <a:buFont typeface="Wingdings" panose="05000000000000000000" pitchFamily="2" charset="2"/>
              <a:buChar char="§"/>
            </a:pPr>
            <a:r>
              <a:rPr lang="en-US" sz="2000" dirty="0"/>
              <a:t> It converts tokens into a tree that represents the actual structure of the code: </a:t>
            </a:r>
            <a:r>
              <a:rPr lang="en-US" sz="2000" dirty="0">
                <a:solidFill>
                  <a:schemeClr val="accent1"/>
                </a:solidFill>
              </a:rPr>
              <a:t>AST</a:t>
            </a:r>
            <a:r>
              <a:rPr lang="en-US" sz="2000" dirty="0"/>
              <a:t>.</a:t>
            </a:r>
          </a:p>
          <a:p>
            <a:pPr>
              <a:buFont typeface="Wingdings" panose="05000000000000000000" pitchFamily="2" charset="2"/>
              <a:buChar char="§"/>
            </a:pPr>
            <a:r>
              <a:rPr lang="en-US" sz="2000" dirty="0"/>
              <a:t> The parsing process is </a:t>
            </a:r>
            <a:r>
              <a:rPr lang="en-US" sz="2000" dirty="0">
                <a:solidFill>
                  <a:schemeClr val="accent1"/>
                </a:solidFill>
              </a:rPr>
              <a:t>iterative</a:t>
            </a:r>
            <a:r>
              <a:rPr lang="en-US" sz="2000" dirty="0"/>
              <a:t>. </a:t>
            </a:r>
          </a:p>
          <a:p>
            <a:pPr>
              <a:buFont typeface="Wingdings" panose="05000000000000000000" pitchFamily="2" charset="2"/>
              <a:buChar char="§"/>
            </a:pPr>
            <a:r>
              <a:rPr lang="en-US" sz="2000" dirty="0"/>
              <a:t> The parser will usually ask the lexer for a new token and try to match the token with one of the syntax rules. </a:t>
            </a:r>
          </a:p>
          <a:p>
            <a:pPr>
              <a:buFont typeface="Wingdings" panose="05000000000000000000" pitchFamily="2" charset="2"/>
              <a:buChar char="§"/>
            </a:pPr>
            <a:r>
              <a:rPr lang="en-US" sz="2000" dirty="0"/>
              <a:t> If a rule is matched, a node corresponding to the token will be added to the parse tree and the parser will ask for another token.</a:t>
            </a:r>
          </a:p>
          <a:p>
            <a:pPr>
              <a:buFont typeface="Wingdings" panose="05000000000000000000" pitchFamily="2" charset="2"/>
              <a:buChar char="§"/>
            </a:pPr>
            <a:r>
              <a:rPr lang="en-US" sz="2000" dirty="0"/>
              <a:t> If no rule matches, the parser will store the token internally, and keep asking for tokens until a rule matching all the internally stored tokens is found. If no rule is found then the parser will raise an exception. This means the document was not valid and contained syntax errors.</a:t>
            </a:r>
          </a:p>
        </p:txBody>
      </p:sp>
      <p:pic>
        <p:nvPicPr>
          <p:cNvPr id="28676" name="Picture 4" descr="Une image contenant diagramme&#10;&#10;Description générée automatiquement">
            <a:extLst>
              <a:ext uri="{FF2B5EF4-FFF2-40B4-BE49-F238E27FC236}">
                <a16:creationId xmlns:a16="http://schemas.microsoft.com/office/drawing/2014/main" id="{71E2A9B5-7DD6-4598-AA73-A88A6A9602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9088" y="1942011"/>
            <a:ext cx="5455921" cy="3540544"/>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From source document to parse trees">
            <a:extLst>
              <a:ext uri="{FF2B5EF4-FFF2-40B4-BE49-F238E27FC236}">
                <a16:creationId xmlns:a16="http://schemas.microsoft.com/office/drawing/2014/main" id="{6511365E-DCDC-4A28-BC38-892F86912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0134" y="285849"/>
            <a:ext cx="9620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072E9A-F75D-40B3-BD8F-4422D431D488}"/>
              </a:ext>
            </a:extLst>
          </p:cNvPr>
          <p:cNvSpPr txBox="1"/>
          <p:nvPr/>
        </p:nvSpPr>
        <p:spPr>
          <a:xfrm>
            <a:off x="6979059" y="5807392"/>
            <a:ext cx="4335977" cy="830997"/>
          </a:xfrm>
          <a:prstGeom prst="rect">
            <a:avLst/>
          </a:prstGeom>
          <a:noFill/>
        </p:spPr>
        <p:txBody>
          <a:bodyPr wrap="square">
            <a:spAutoFit/>
          </a:bodyPr>
          <a:lstStyle/>
          <a:p>
            <a:pPr marL="0" indent="0">
              <a:buNone/>
            </a:pPr>
            <a:r>
              <a:rPr lang="en-US" sz="1200" dirty="0">
                <a:hlinkClick r:id="rId4"/>
              </a:rPr>
              <a:t>AST representation in GCC (u-strasbg.fr)</a:t>
            </a:r>
            <a:endParaRPr lang="en-US" sz="1200" dirty="0"/>
          </a:p>
          <a:p>
            <a:pPr marL="0" indent="0">
              <a:buNone/>
            </a:pPr>
            <a:r>
              <a:rPr lang="en-US" sz="1200" dirty="0" err="1">
                <a:hlinkClick r:id="rId5"/>
              </a:rPr>
              <a:t>Yacc</a:t>
            </a:r>
            <a:r>
              <a:rPr lang="en-US" sz="1200" dirty="0">
                <a:hlinkClick r:id="rId5"/>
              </a:rPr>
              <a:t> – Wikipedia</a:t>
            </a:r>
            <a:endParaRPr lang="en-US" sz="1200" dirty="0"/>
          </a:p>
          <a:p>
            <a:pPr marL="0" indent="0">
              <a:buNone/>
            </a:pPr>
            <a:r>
              <a:rPr lang="en-US" sz="1200" dirty="0">
                <a:hlinkClick r:id="rId6"/>
              </a:rPr>
              <a:t>Bison - Parser C-Language Interface (esiee.fr)</a:t>
            </a:r>
            <a:endParaRPr lang="en-US" sz="1200" dirty="0"/>
          </a:p>
          <a:p>
            <a:pPr marL="0" indent="0">
              <a:buNone/>
            </a:pPr>
            <a:r>
              <a:rPr lang="en-US" sz="1200" dirty="0">
                <a:hlinkClick r:id="rId7"/>
              </a:rPr>
              <a:t>Programming languages under the hood | Better Programming</a:t>
            </a:r>
            <a:endParaRPr lang="en-US" sz="1200" dirty="0"/>
          </a:p>
        </p:txBody>
      </p:sp>
    </p:spTree>
    <p:extLst>
      <p:ext uri="{BB962C8B-B14F-4D97-AF65-F5344CB8AC3E}">
        <p14:creationId xmlns:p14="http://schemas.microsoft.com/office/powerpoint/2010/main" val="196327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2962C8-75BC-4E6D-9DA6-8213E718A796}"/>
              </a:ext>
            </a:extLst>
          </p:cNvPr>
          <p:cNvSpPr>
            <a:spLocks noGrp="1"/>
          </p:cNvSpPr>
          <p:nvPr>
            <p:ph type="title"/>
          </p:nvPr>
        </p:nvSpPr>
        <p:spPr>
          <a:xfrm>
            <a:off x="4365356" y="806365"/>
            <a:ext cx="7020747" cy="5229630"/>
          </a:xfrm>
        </p:spPr>
        <p:txBody>
          <a:bodyPr vert="horz" lIns="91440" tIns="45720" rIns="91440" bIns="45720" rtlCol="0" anchor="ctr">
            <a:normAutofit/>
          </a:bodyPr>
          <a:lstStyle/>
          <a:p>
            <a:pPr algn="l"/>
            <a:r>
              <a:rPr lang="en-US" sz="6600"/>
              <a:t>Html parsing</a:t>
            </a:r>
          </a:p>
        </p:txBody>
      </p:sp>
      <p:sp>
        <p:nvSpPr>
          <p:cNvPr id="3" name="Espace réservé du texte 2">
            <a:extLst>
              <a:ext uri="{FF2B5EF4-FFF2-40B4-BE49-F238E27FC236}">
                <a16:creationId xmlns:a16="http://schemas.microsoft.com/office/drawing/2014/main" id="{61C08910-3392-439C-BFC3-F4F9747D08C3}"/>
              </a:ext>
            </a:extLst>
          </p:cNvPr>
          <p:cNvSpPr>
            <a:spLocks noGrp="1"/>
          </p:cNvSpPr>
          <p:nvPr>
            <p:ph type="body" idx="1"/>
          </p:nvPr>
        </p:nvSpPr>
        <p:spPr>
          <a:xfrm>
            <a:off x="788661" y="806365"/>
            <a:ext cx="2949542" cy="5229630"/>
          </a:xfrm>
        </p:spPr>
        <p:txBody>
          <a:bodyPr vert="horz" lIns="91440" tIns="45720" rIns="91440" bIns="45720" rtlCol="0" anchor="ctr">
            <a:normAutofit/>
          </a:bodyPr>
          <a:lstStyle/>
          <a:p>
            <a:pPr algn="r"/>
            <a:r>
              <a:rPr lang="en-US" sz="2400">
                <a:solidFill>
                  <a:schemeClr val="tx1">
                    <a:lumMod val="75000"/>
                    <a:lumOff val="25000"/>
                  </a:schemeClr>
                </a:solidFill>
              </a:rPr>
              <a:t>From Bytes to DOM</a:t>
            </a:r>
          </a:p>
        </p:txBody>
      </p:sp>
      <p:cxnSp>
        <p:nvCxnSpPr>
          <p:cNvPr id="18" name="Straight Connector 17">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422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944201-A9E2-4C17-806E-F0A30C482D4F}"/>
              </a:ext>
            </a:extLst>
          </p:cNvPr>
          <p:cNvSpPr>
            <a:spLocks noGrp="1"/>
          </p:cNvSpPr>
          <p:nvPr>
            <p:ph type="title"/>
          </p:nvPr>
        </p:nvSpPr>
        <p:spPr>
          <a:xfrm>
            <a:off x="1024128" y="585216"/>
            <a:ext cx="5902061" cy="1499616"/>
          </a:xfrm>
        </p:spPr>
        <p:txBody>
          <a:bodyPr>
            <a:normAutofit/>
          </a:bodyPr>
          <a:lstStyle/>
          <a:p>
            <a:r>
              <a:rPr lang="en-US" dirty="0"/>
              <a:t>HTML grammar definition</a:t>
            </a:r>
          </a:p>
        </p:txBody>
      </p:sp>
      <p:sp>
        <p:nvSpPr>
          <p:cNvPr id="3" name="Espace réservé du contenu 2">
            <a:extLst>
              <a:ext uri="{FF2B5EF4-FFF2-40B4-BE49-F238E27FC236}">
                <a16:creationId xmlns:a16="http://schemas.microsoft.com/office/drawing/2014/main" id="{C1ACB7FA-32CE-403C-9383-9658C57E57A5}"/>
              </a:ext>
            </a:extLst>
          </p:cNvPr>
          <p:cNvSpPr>
            <a:spLocks noGrp="1"/>
          </p:cNvSpPr>
          <p:nvPr>
            <p:ph idx="1"/>
          </p:nvPr>
        </p:nvSpPr>
        <p:spPr>
          <a:xfrm>
            <a:off x="1024128" y="2286000"/>
            <a:ext cx="5902061" cy="3931920"/>
          </a:xfrm>
        </p:spPr>
        <p:txBody>
          <a:bodyPr>
            <a:normAutofit/>
          </a:bodyPr>
          <a:lstStyle/>
          <a:p>
            <a:pPr>
              <a:buFont typeface="Wingdings" panose="05000000000000000000" pitchFamily="2" charset="2"/>
              <a:buChar char="§"/>
            </a:pPr>
            <a:r>
              <a:rPr lang="en-US" sz="2000" dirty="0"/>
              <a:t> The vocabulary and syntax of HTML are defined in specifications created by the </a:t>
            </a:r>
            <a:r>
              <a:rPr lang="en-US" sz="2000" dirty="0">
                <a:solidFill>
                  <a:schemeClr val="accent1"/>
                </a:solidFill>
              </a:rPr>
              <a:t>W3C organization</a:t>
            </a:r>
            <a:r>
              <a:rPr lang="en-US" sz="2000" dirty="0"/>
              <a:t>.</a:t>
            </a:r>
            <a:r>
              <a:rPr lang="en-US" dirty="0"/>
              <a:t> </a:t>
            </a:r>
          </a:p>
          <a:p>
            <a:pPr>
              <a:buFont typeface="Wingdings" panose="05000000000000000000" pitchFamily="2" charset="2"/>
              <a:buChar char="§"/>
            </a:pPr>
            <a:r>
              <a:rPr lang="en-US" dirty="0"/>
              <a:t> HTML definition is in a DTD format. </a:t>
            </a:r>
          </a:p>
          <a:p>
            <a:pPr>
              <a:buFont typeface="Wingdings" panose="05000000000000000000" pitchFamily="2" charset="2"/>
              <a:buChar char="§"/>
            </a:pPr>
            <a:r>
              <a:rPr lang="en-US" dirty="0"/>
              <a:t> This format is used to define languages of the SGML family. </a:t>
            </a:r>
          </a:p>
          <a:p>
            <a:pPr>
              <a:buFont typeface="Wingdings" panose="05000000000000000000" pitchFamily="2" charset="2"/>
              <a:buChar char="§"/>
            </a:pPr>
            <a:r>
              <a:rPr lang="en-US" dirty="0"/>
              <a:t> The format contains definitions for all allowed elements, their attributes and hierarchy.</a:t>
            </a:r>
            <a:r>
              <a:rPr lang="en-US" sz="2400" dirty="0"/>
              <a:t> </a:t>
            </a:r>
          </a:p>
        </p:txBody>
      </p:sp>
      <p:pic>
        <p:nvPicPr>
          <p:cNvPr id="18" name="Image 17" descr="Une image contenant texte&#10;&#10;Description générée automatiquement">
            <a:extLst>
              <a:ext uri="{FF2B5EF4-FFF2-40B4-BE49-F238E27FC236}">
                <a16:creationId xmlns:a16="http://schemas.microsoft.com/office/drawing/2014/main" id="{8EE4D118-AFC8-46CA-A9CD-598B6F35A027}"/>
              </a:ext>
            </a:extLst>
          </p:cNvPr>
          <p:cNvPicPr>
            <a:picLocks noChangeAspect="1"/>
          </p:cNvPicPr>
          <p:nvPr/>
        </p:nvPicPr>
        <p:blipFill>
          <a:blip r:embed="rId2"/>
          <a:stretch>
            <a:fillRect/>
          </a:stretch>
        </p:blipFill>
        <p:spPr>
          <a:xfrm>
            <a:off x="7648656" y="640080"/>
            <a:ext cx="3806875" cy="5577840"/>
          </a:xfrm>
          <a:prstGeom prst="rect">
            <a:avLst/>
          </a:prstGeom>
        </p:spPr>
      </p:pic>
      <p:sp>
        <p:nvSpPr>
          <p:cNvPr id="19" name="ZoneTexte 18">
            <a:extLst>
              <a:ext uri="{FF2B5EF4-FFF2-40B4-BE49-F238E27FC236}">
                <a16:creationId xmlns:a16="http://schemas.microsoft.com/office/drawing/2014/main" id="{DE693F1E-65BA-4C99-9F3E-57BD7105D8D5}"/>
              </a:ext>
            </a:extLst>
          </p:cNvPr>
          <p:cNvSpPr txBox="1"/>
          <p:nvPr/>
        </p:nvSpPr>
        <p:spPr>
          <a:xfrm>
            <a:off x="1024128" y="6309360"/>
            <a:ext cx="6096000" cy="369332"/>
          </a:xfrm>
          <a:prstGeom prst="rect">
            <a:avLst/>
          </a:prstGeom>
          <a:noFill/>
        </p:spPr>
        <p:txBody>
          <a:bodyPr wrap="square">
            <a:spAutoFit/>
          </a:bodyPr>
          <a:lstStyle/>
          <a:p>
            <a:r>
              <a:rPr lang="en-US" dirty="0">
                <a:hlinkClick r:id="rId3"/>
              </a:rPr>
              <a:t>https://www.w3.org/TR/html4/strict.dtd</a:t>
            </a:r>
            <a:endParaRPr lang="en-US" dirty="0"/>
          </a:p>
        </p:txBody>
      </p:sp>
    </p:spTree>
    <p:extLst>
      <p:ext uri="{BB962C8B-B14F-4D97-AF65-F5344CB8AC3E}">
        <p14:creationId xmlns:p14="http://schemas.microsoft.com/office/powerpoint/2010/main" val="1251873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p:txBody>
          <a:bodyPr/>
          <a:lstStyle/>
          <a:p>
            <a:r>
              <a:rPr lang="en-US" dirty="0"/>
              <a:t>html parser flow</a:t>
            </a:r>
          </a:p>
        </p:txBody>
      </p:sp>
      <p:pic>
        <p:nvPicPr>
          <p:cNvPr id="8" name="Image 7">
            <a:extLst>
              <a:ext uri="{FF2B5EF4-FFF2-40B4-BE49-F238E27FC236}">
                <a16:creationId xmlns:a16="http://schemas.microsoft.com/office/drawing/2014/main" id="{B8C6F009-721B-4152-84F3-1D5BFA09394A}"/>
              </a:ext>
            </a:extLst>
          </p:cNvPr>
          <p:cNvPicPr>
            <a:picLocks noChangeAspect="1"/>
          </p:cNvPicPr>
          <p:nvPr/>
        </p:nvPicPr>
        <p:blipFill>
          <a:blip r:embed="rId2"/>
          <a:stretch>
            <a:fillRect/>
          </a:stretch>
        </p:blipFill>
        <p:spPr>
          <a:xfrm>
            <a:off x="7600314" y="0"/>
            <a:ext cx="4591686" cy="6858000"/>
          </a:xfrm>
          <a:prstGeom prst="rect">
            <a:avLst/>
          </a:prstGeom>
        </p:spPr>
      </p:pic>
      <p:sp>
        <p:nvSpPr>
          <p:cNvPr id="12" name="ZoneTexte 11">
            <a:extLst>
              <a:ext uri="{FF2B5EF4-FFF2-40B4-BE49-F238E27FC236}">
                <a16:creationId xmlns:a16="http://schemas.microsoft.com/office/drawing/2014/main" id="{4F79A0B2-7BB9-4DBF-A1BF-BF304B8C4991}"/>
              </a:ext>
            </a:extLst>
          </p:cNvPr>
          <p:cNvSpPr txBox="1"/>
          <p:nvPr/>
        </p:nvSpPr>
        <p:spPr>
          <a:xfrm>
            <a:off x="1024128" y="2942047"/>
            <a:ext cx="5241082" cy="1200329"/>
          </a:xfrm>
          <a:prstGeom prst="rect">
            <a:avLst/>
          </a:prstGeom>
          <a:noFill/>
        </p:spPr>
        <p:txBody>
          <a:bodyPr wrap="square">
            <a:spAutoFit/>
          </a:bodyPr>
          <a:lstStyle/>
          <a:p>
            <a:r>
              <a:rPr lang="en-US" dirty="0"/>
              <a:t>“The input to the HTML parsing process consists of a </a:t>
            </a:r>
            <a:r>
              <a:rPr lang="en-US" dirty="0">
                <a:solidFill>
                  <a:schemeClr val="accent1"/>
                </a:solidFill>
              </a:rPr>
              <a:t>stream of code points</a:t>
            </a:r>
            <a:r>
              <a:rPr lang="en-US" dirty="0"/>
              <a:t>, which is passed through a </a:t>
            </a:r>
            <a:r>
              <a:rPr lang="en-US" dirty="0">
                <a:solidFill>
                  <a:schemeClr val="accent1"/>
                </a:solidFill>
              </a:rPr>
              <a:t>tokenization</a:t>
            </a:r>
            <a:r>
              <a:rPr lang="en-US" dirty="0"/>
              <a:t> stage followed by a </a:t>
            </a:r>
            <a:r>
              <a:rPr lang="en-US" dirty="0">
                <a:solidFill>
                  <a:schemeClr val="accent1"/>
                </a:solidFill>
              </a:rPr>
              <a:t>tree construction </a:t>
            </a:r>
            <a:r>
              <a:rPr lang="en-US" dirty="0"/>
              <a:t>stage. The output is a </a:t>
            </a:r>
            <a:r>
              <a:rPr lang="en-US" dirty="0">
                <a:solidFill>
                  <a:schemeClr val="accent1"/>
                </a:solidFill>
              </a:rPr>
              <a:t>Document object</a:t>
            </a:r>
            <a:r>
              <a:rPr lang="en-US" dirty="0"/>
              <a:t>.”</a:t>
            </a:r>
          </a:p>
        </p:txBody>
      </p:sp>
      <p:sp>
        <p:nvSpPr>
          <p:cNvPr id="14" name="ZoneTexte 13">
            <a:extLst>
              <a:ext uri="{FF2B5EF4-FFF2-40B4-BE49-F238E27FC236}">
                <a16:creationId xmlns:a16="http://schemas.microsoft.com/office/drawing/2014/main" id="{E185C651-4A72-43FD-87FF-E7F9971F5899}"/>
              </a:ext>
            </a:extLst>
          </p:cNvPr>
          <p:cNvSpPr txBox="1"/>
          <p:nvPr/>
        </p:nvSpPr>
        <p:spPr>
          <a:xfrm>
            <a:off x="1024128" y="5903452"/>
            <a:ext cx="6096000" cy="369332"/>
          </a:xfrm>
          <a:prstGeom prst="rect">
            <a:avLst/>
          </a:prstGeom>
          <a:noFill/>
        </p:spPr>
        <p:txBody>
          <a:bodyPr wrap="square">
            <a:spAutoFit/>
          </a:bodyPr>
          <a:lstStyle/>
          <a:p>
            <a:r>
              <a:rPr lang="en-US" dirty="0">
                <a:hlinkClick r:id="rId3"/>
              </a:rPr>
              <a:t>HTML Standard (whatwg.org)</a:t>
            </a:r>
            <a:endParaRPr lang="en-US" dirty="0"/>
          </a:p>
        </p:txBody>
      </p:sp>
    </p:spTree>
    <p:extLst>
      <p:ext uri="{BB962C8B-B14F-4D97-AF65-F5344CB8AC3E}">
        <p14:creationId xmlns:p14="http://schemas.microsoft.com/office/powerpoint/2010/main" val="709467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9" name="Rectangle 61448">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51"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453" name="Straight Connector 61452">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61455" name="Rectangle 61454">
            <a:extLst>
              <a:ext uri="{FF2B5EF4-FFF2-40B4-BE49-F238E27FC236}">
                <a16:creationId xmlns:a16="http://schemas.microsoft.com/office/drawing/2014/main" id="{FA4CECB3-C22E-4C8B-BAF3-FF4CF5B40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57" name="Rectangle 61456">
            <a:extLst>
              <a:ext uri="{FF2B5EF4-FFF2-40B4-BE49-F238E27FC236}">
                <a16:creationId xmlns:a16="http://schemas.microsoft.com/office/drawing/2014/main" id="{B267D0C5-73F7-42FF-B095-8F1E57AD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61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3C1289-66D3-49FA-862A-16F7D0547962}"/>
              </a:ext>
            </a:extLst>
          </p:cNvPr>
          <p:cNvSpPr>
            <a:spLocks noGrp="1"/>
          </p:cNvSpPr>
          <p:nvPr>
            <p:ph type="title"/>
          </p:nvPr>
        </p:nvSpPr>
        <p:spPr>
          <a:xfrm>
            <a:off x="457200" y="640080"/>
            <a:ext cx="3185917" cy="3034857"/>
          </a:xfrm>
        </p:spPr>
        <p:txBody>
          <a:bodyPr vert="horz" lIns="91440" tIns="45720" rIns="91440" bIns="45720" rtlCol="0" anchor="b">
            <a:normAutofit/>
          </a:bodyPr>
          <a:lstStyle/>
          <a:p>
            <a:pPr algn="r"/>
            <a:r>
              <a:rPr lang="en-US" sz="4400" spc="200">
                <a:solidFill>
                  <a:srgbClr val="FFFFFF"/>
                </a:solidFill>
              </a:rPr>
              <a:t>tokenization algorithm</a:t>
            </a:r>
          </a:p>
        </p:txBody>
      </p:sp>
      <p:pic>
        <p:nvPicPr>
          <p:cNvPr id="61442" name="Picture 2" descr="Tokenizing the example input">
            <a:extLst>
              <a:ext uri="{FF2B5EF4-FFF2-40B4-BE49-F238E27FC236}">
                <a16:creationId xmlns:a16="http://schemas.microsoft.com/office/drawing/2014/main" id="{8D1FC634-8B21-4529-9101-3FEE39043A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4686" y="4095813"/>
            <a:ext cx="3659111" cy="2258494"/>
          </a:xfrm>
          <a:prstGeom prst="rect">
            <a:avLst/>
          </a:prstGeom>
          <a:noFill/>
          <a:extLst>
            <a:ext uri="{909E8E84-426E-40DD-AFC4-6F175D3DCCD1}">
              <a14:hiddenFill xmlns:a14="http://schemas.microsoft.com/office/drawing/2010/main">
                <a:solidFill>
                  <a:srgbClr val="FFFFFF"/>
                </a:solidFill>
              </a14:hiddenFill>
            </a:ext>
          </a:extLst>
        </p:spPr>
      </p:pic>
      <p:cxnSp>
        <p:nvCxnSpPr>
          <p:cNvPr id="61459" name="Straight Connector 61458">
            <a:extLst>
              <a:ext uri="{FF2B5EF4-FFF2-40B4-BE49-F238E27FC236}">
                <a16:creationId xmlns:a16="http://schemas.microsoft.com/office/drawing/2014/main" id="{8E17E5BA-9A68-4F5E-8C0E-C94E4402B2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749" y="3765314"/>
            <a:ext cx="2834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461" name="Straight Connector 61460">
            <a:extLst>
              <a:ext uri="{FF2B5EF4-FFF2-40B4-BE49-F238E27FC236}">
                <a16:creationId xmlns:a16="http://schemas.microsoft.com/office/drawing/2014/main" id="{214C73F2-6925-4D25-B019-A2AAF3B3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6037730" y="2302274"/>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463" name="Straight Connector 61462">
            <a:extLst>
              <a:ext uri="{FF2B5EF4-FFF2-40B4-BE49-F238E27FC236}">
                <a16:creationId xmlns:a16="http://schemas.microsoft.com/office/drawing/2014/main" id="{0F24C92C-BD4D-4E7A-A2A2-38D6CE2C9C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5130" y="1963779"/>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1444" name="Picture 4" descr="Tree construction of example HTML.">
            <a:extLst>
              <a:ext uri="{FF2B5EF4-FFF2-40B4-BE49-F238E27FC236}">
                <a16:creationId xmlns:a16="http://schemas.microsoft.com/office/drawing/2014/main" id="{C1D6ADE7-7A13-447F-95CE-ECC5D1CD4D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54001" y="792849"/>
            <a:ext cx="3644400" cy="5267939"/>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928FE72B-C98F-4B1D-BF6E-247BCF945462}"/>
              </a:ext>
            </a:extLst>
          </p:cNvPr>
          <p:cNvPicPr>
            <a:picLocks noChangeAspect="1"/>
          </p:cNvPicPr>
          <p:nvPr/>
        </p:nvPicPr>
        <p:blipFill>
          <a:blip r:embed="rId4"/>
          <a:stretch>
            <a:fillRect/>
          </a:stretch>
        </p:blipFill>
        <p:spPr>
          <a:xfrm>
            <a:off x="4289768" y="2151851"/>
            <a:ext cx="3648946" cy="921358"/>
          </a:xfrm>
          <a:prstGeom prst="rect">
            <a:avLst/>
          </a:prstGeom>
        </p:spPr>
      </p:pic>
    </p:spTree>
    <p:extLst>
      <p:ext uri="{BB962C8B-B14F-4D97-AF65-F5344CB8AC3E}">
        <p14:creationId xmlns:p14="http://schemas.microsoft.com/office/powerpoint/2010/main" val="1080767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288" name="Straight Connector 1128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290" name="Rectangle 11289">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2B18D8D-B5B6-4562-AEC1-0436041A3964}"/>
              </a:ext>
            </a:extLst>
          </p:cNvPr>
          <p:cNvSpPr>
            <a:spLocks noGrp="1"/>
          </p:cNvSpPr>
          <p:nvPr>
            <p:ph type="title"/>
          </p:nvPr>
        </p:nvSpPr>
        <p:spPr>
          <a:xfrm>
            <a:off x="573024" y="4608575"/>
            <a:ext cx="5242560" cy="1765715"/>
          </a:xfrm>
        </p:spPr>
        <p:txBody>
          <a:bodyPr vert="horz" lIns="91440" tIns="45720" rIns="91440" bIns="45720" rtlCol="0" anchor="ctr">
            <a:normAutofit/>
          </a:bodyPr>
          <a:lstStyle/>
          <a:p>
            <a:pPr algn="r"/>
            <a:r>
              <a:rPr lang="en-US" sz="4400">
                <a:solidFill>
                  <a:srgbClr val="FFFFFF"/>
                </a:solidFill>
              </a:rPr>
              <a:t>before starting</a:t>
            </a:r>
          </a:p>
        </p:txBody>
      </p:sp>
      <p:pic>
        <p:nvPicPr>
          <p:cNvPr id="13" name="Picture 2" descr="Infrequently Noted">
            <a:extLst>
              <a:ext uri="{FF2B5EF4-FFF2-40B4-BE49-F238E27FC236}">
                <a16:creationId xmlns:a16="http://schemas.microsoft.com/office/drawing/2014/main" id="{670D27FA-56BE-47BE-A587-EE09A9C1EB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 b="7964"/>
          <a:stretch/>
        </p:blipFill>
        <p:spPr bwMode="auto">
          <a:xfrm>
            <a:off x="327547" y="321733"/>
            <a:ext cx="5688020" cy="3899748"/>
          </a:xfrm>
          <a:prstGeom prst="rect">
            <a:avLst/>
          </a:prstGeom>
          <a:extLst>
            <a:ext uri="{909E8E84-426E-40DD-AFC4-6F175D3DCCD1}">
              <a14:hiddenFill xmlns:a14="http://schemas.microsoft.com/office/drawing/2010/main">
                <a:solidFill>
                  <a:srgbClr val="FFFFFF"/>
                </a:solidFill>
              </a14:hiddenFill>
            </a:ext>
          </a:extLst>
        </p:spPr>
      </p:pic>
      <p:sp>
        <p:nvSpPr>
          <p:cNvPr id="11292" name="Rectangle 11291">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5D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0A9D328E-E1B4-43F4-A8CA-635ACCE899CA}"/>
              </a:ext>
            </a:extLst>
          </p:cNvPr>
          <p:cNvSpPr>
            <a:spLocks noGrp="1"/>
          </p:cNvSpPr>
          <p:nvPr>
            <p:ph idx="1"/>
          </p:nvPr>
        </p:nvSpPr>
        <p:spPr>
          <a:xfrm>
            <a:off x="6661065" y="974875"/>
            <a:ext cx="4724573" cy="4852362"/>
          </a:xfrm>
        </p:spPr>
        <p:txBody>
          <a:bodyPr vert="horz" lIns="45720" tIns="45720" rIns="45720" bIns="45720" rtlCol="0" anchor="ctr">
            <a:normAutofit/>
          </a:bodyPr>
          <a:lstStyle/>
          <a:p>
            <a:pPr marL="0">
              <a:buNone/>
            </a:pPr>
            <a:r>
              <a:rPr lang="en-US" b="1" dirty="0">
                <a:solidFill>
                  <a:srgbClr val="FFFFFF"/>
                </a:solidFill>
              </a:rPr>
              <a:t>Networks</a:t>
            </a:r>
            <a:r>
              <a:rPr lang="en-US" dirty="0">
                <a:solidFill>
                  <a:srgbClr val="FFFFFF"/>
                </a:solidFill>
              </a:rPr>
              <a:t>, </a:t>
            </a:r>
            <a:r>
              <a:rPr lang="en-US" b="1" dirty="0">
                <a:solidFill>
                  <a:srgbClr val="FFFFFF"/>
                </a:solidFill>
              </a:rPr>
              <a:t>CPUs</a:t>
            </a:r>
            <a:r>
              <a:rPr lang="en-US" dirty="0">
                <a:solidFill>
                  <a:srgbClr val="FFFFFF"/>
                </a:solidFill>
              </a:rPr>
              <a:t> and </a:t>
            </a:r>
            <a:r>
              <a:rPr lang="en-US" b="1" dirty="0">
                <a:solidFill>
                  <a:srgbClr val="FFFFFF"/>
                </a:solidFill>
              </a:rPr>
              <a:t>Disks</a:t>
            </a:r>
            <a:r>
              <a:rPr lang="en-US" dirty="0">
                <a:solidFill>
                  <a:srgbClr val="FFFFFF"/>
                </a:solidFill>
              </a:rPr>
              <a:t> all hate you. On the client, </a:t>
            </a:r>
            <a:r>
              <a:rPr lang="en-US" b="1" dirty="0">
                <a:solidFill>
                  <a:srgbClr val="FFFFFF"/>
                </a:solidFill>
              </a:rPr>
              <a:t>you pay for what you send</a:t>
            </a:r>
            <a:r>
              <a:rPr lang="en-US" dirty="0">
                <a:solidFill>
                  <a:srgbClr val="FFFFFF"/>
                </a:solidFill>
              </a:rPr>
              <a:t> in ways you can't easily see. </a:t>
            </a:r>
          </a:p>
          <a:p>
            <a:pPr marL="0">
              <a:buNone/>
            </a:pPr>
            <a:r>
              <a:rPr lang="en-US" dirty="0">
                <a:solidFill>
                  <a:srgbClr val="FFFFFF"/>
                </a:solidFill>
              </a:rPr>
              <a:t>- Alex Russell, Software Engineer on Chrome team at Google.</a:t>
            </a:r>
          </a:p>
        </p:txBody>
      </p:sp>
    </p:spTree>
    <p:extLst>
      <p:ext uri="{BB962C8B-B14F-4D97-AF65-F5344CB8AC3E}">
        <p14:creationId xmlns:p14="http://schemas.microsoft.com/office/powerpoint/2010/main" val="2874891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9F3934-1937-41C1-A3A3-99A5B8EC04F2}"/>
              </a:ext>
            </a:extLst>
          </p:cNvPr>
          <p:cNvSpPr>
            <a:spLocks noGrp="1"/>
          </p:cNvSpPr>
          <p:nvPr>
            <p:ph type="title"/>
          </p:nvPr>
        </p:nvSpPr>
        <p:spPr>
          <a:xfrm>
            <a:off x="1024128" y="585216"/>
            <a:ext cx="6066818" cy="1499616"/>
          </a:xfrm>
        </p:spPr>
        <p:txBody>
          <a:bodyPr>
            <a:normAutofit/>
          </a:bodyPr>
          <a:lstStyle/>
          <a:p>
            <a:r>
              <a:rPr lang="en-US"/>
              <a:t>Browsers' error tolerance</a:t>
            </a:r>
            <a:endParaRPr lang="en-US" dirty="0"/>
          </a:p>
        </p:txBody>
      </p:sp>
      <p:sp>
        <p:nvSpPr>
          <p:cNvPr id="3" name="Espace réservé du contenu 2">
            <a:extLst>
              <a:ext uri="{FF2B5EF4-FFF2-40B4-BE49-F238E27FC236}">
                <a16:creationId xmlns:a16="http://schemas.microsoft.com/office/drawing/2014/main" id="{F7CE2AE4-CF3B-46B9-A513-31F36BEF990D}"/>
              </a:ext>
            </a:extLst>
          </p:cNvPr>
          <p:cNvSpPr>
            <a:spLocks noGrp="1"/>
          </p:cNvSpPr>
          <p:nvPr>
            <p:ph idx="1"/>
          </p:nvPr>
        </p:nvSpPr>
        <p:spPr>
          <a:xfrm>
            <a:off x="1024128" y="2015680"/>
            <a:ext cx="6334476" cy="733292"/>
          </a:xfrm>
        </p:spPr>
        <p:txBody>
          <a:bodyPr>
            <a:normAutofit/>
          </a:bodyPr>
          <a:lstStyle/>
          <a:p>
            <a:r>
              <a:rPr lang="en-US" dirty="0"/>
              <a:t>You never get an "Invalid Syntax" error on an HTML page. Browsers fix any invalid content and go on.</a:t>
            </a:r>
          </a:p>
        </p:txBody>
      </p:sp>
      <p:pic>
        <p:nvPicPr>
          <p:cNvPr id="12" name="Image 11">
            <a:extLst>
              <a:ext uri="{FF2B5EF4-FFF2-40B4-BE49-F238E27FC236}">
                <a16:creationId xmlns:a16="http://schemas.microsoft.com/office/drawing/2014/main" id="{440D5425-D07B-41BB-BE2C-63DDEECA2CAE}"/>
              </a:ext>
            </a:extLst>
          </p:cNvPr>
          <p:cNvPicPr>
            <a:picLocks noChangeAspect="1"/>
          </p:cNvPicPr>
          <p:nvPr/>
        </p:nvPicPr>
        <p:blipFill rotWithShape="1">
          <a:blip r:embed="rId2"/>
          <a:srcRect r="42663"/>
          <a:stretch/>
        </p:blipFill>
        <p:spPr>
          <a:xfrm>
            <a:off x="7552267" y="2156126"/>
            <a:ext cx="4639733" cy="2286000"/>
          </a:xfrm>
          <a:prstGeom prst="rect">
            <a:avLst/>
          </a:prstGeom>
        </p:spPr>
      </p:pic>
      <p:pic>
        <p:nvPicPr>
          <p:cNvPr id="10" name="Image 9">
            <a:extLst>
              <a:ext uri="{FF2B5EF4-FFF2-40B4-BE49-F238E27FC236}">
                <a16:creationId xmlns:a16="http://schemas.microsoft.com/office/drawing/2014/main" id="{12AB9A9E-2742-4D14-9B4D-0F16B8724F4C}"/>
              </a:ext>
            </a:extLst>
          </p:cNvPr>
          <p:cNvPicPr>
            <a:picLocks noChangeAspect="1"/>
          </p:cNvPicPr>
          <p:nvPr/>
        </p:nvPicPr>
        <p:blipFill rotWithShape="1">
          <a:blip r:embed="rId3"/>
          <a:srcRect r="40632" b="-2"/>
          <a:stretch/>
        </p:blipFill>
        <p:spPr>
          <a:xfrm>
            <a:off x="7552266" y="4513420"/>
            <a:ext cx="4639734" cy="2286000"/>
          </a:xfrm>
          <a:prstGeom prst="rect">
            <a:avLst/>
          </a:prstGeom>
        </p:spPr>
      </p:pic>
      <p:sp>
        <p:nvSpPr>
          <p:cNvPr id="15" name="Flèche : bas 14">
            <a:extLst>
              <a:ext uri="{FF2B5EF4-FFF2-40B4-BE49-F238E27FC236}">
                <a16:creationId xmlns:a16="http://schemas.microsoft.com/office/drawing/2014/main" id="{A46119A2-CA19-496D-AE8D-178BAC1604ED}"/>
              </a:ext>
            </a:extLst>
          </p:cNvPr>
          <p:cNvSpPr/>
          <p:nvPr/>
        </p:nvSpPr>
        <p:spPr>
          <a:xfrm rot="10800000">
            <a:off x="10345784" y="4169433"/>
            <a:ext cx="522514" cy="694509"/>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4" name="ZoneTexte 23">
            <a:extLst>
              <a:ext uri="{FF2B5EF4-FFF2-40B4-BE49-F238E27FC236}">
                <a16:creationId xmlns:a16="http://schemas.microsoft.com/office/drawing/2014/main" id="{DB87DD84-48E2-44AC-BA0A-B42757443821}"/>
              </a:ext>
            </a:extLst>
          </p:cNvPr>
          <p:cNvSpPr txBox="1"/>
          <p:nvPr/>
        </p:nvSpPr>
        <p:spPr>
          <a:xfrm>
            <a:off x="10774953" y="4659854"/>
            <a:ext cx="874920" cy="369332"/>
          </a:xfrm>
          <a:prstGeom prst="rect">
            <a:avLst/>
          </a:prstGeom>
          <a:noFill/>
        </p:spPr>
        <p:txBody>
          <a:bodyPr wrap="none" rtlCol="0">
            <a:spAutoFit/>
          </a:bodyPr>
          <a:lstStyle/>
          <a:p>
            <a:r>
              <a:rPr lang="fr-FR" dirty="0"/>
              <a:t>WebKit</a:t>
            </a:r>
            <a:endParaRPr lang="en-US" dirty="0"/>
          </a:p>
        </p:txBody>
      </p:sp>
      <p:pic>
        <p:nvPicPr>
          <p:cNvPr id="29" name="Image 28">
            <a:extLst>
              <a:ext uri="{FF2B5EF4-FFF2-40B4-BE49-F238E27FC236}">
                <a16:creationId xmlns:a16="http://schemas.microsoft.com/office/drawing/2014/main" id="{A9D322CF-D79B-4C4F-8638-0CCF778A5BEF}"/>
              </a:ext>
            </a:extLst>
          </p:cNvPr>
          <p:cNvPicPr>
            <a:picLocks noChangeAspect="1"/>
          </p:cNvPicPr>
          <p:nvPr/>
        </p:nvPicPr>
        <p:blipFill>
          <a:blip r:embed="rId4"/>
          <a:stretch>
            <a:fillRect/>
          </a:stretch>
        </p:blipFill>
        <p:spPr>
          <a:xfrm>
            <a:off x="280541" y="3474782"/>
            <a:ext cx="7154273" cy="1047896"/>
          </a:xfrm>
          <a:prstGeom prst="rect">
            <a:avLst/>
          </a:prstGeom>
        </p:spPr>
      </p:pic>
      <p:sp>
        <p:nvSpPr>
          <p:cNvPr id="30" name="ZoneTexte 29">
            <a:extLst>
              <a:ext uri="{FF2B5EF4-FFF2-40B4-BE49-F238E27FC236}">
                <a16:creationId xmlns:a16="http://schemas.microsoft.com/office/drawing/2014/main" id="{7CC47C28-D658-4E8D-8674-BEDD282F9166}"/>
              </a:ext>
            </a:extLst>
          </p:cNvPr>
          <p:cNvSpPr txBox="1"/>
          <p:nvPr/>
        </p:nvSpPr>
        <p:spPr>
          <a:xfrm>
            <a:off x="280541" y="3017906"/>
            <a:ext cx="3335721" cy="369332"/>
          </a:xfrm>
          <a:prstGeom prst="rect">
            <a:avLst/>
          </a:prstGeom>
          <a:noFill/>
        </p:spPr>
        <p:txBody>
          <a:bodyPr wrap="none" rtlCol="0">
            <a:spAutoFit/>
          </a:bodyPr>
          <a:lstStyle/>
          <a:p>
            <a:r>
              <a:rPr lang="en-US" dirty="0">
                <a:solidFill>
                  <a:schemeClr val="tx1">
                    <a:lumMod val="65000"/>
                    <a:lumOff val="35000"/>
                  </a:schemeClr>
                </a:solidFill>
              </a:rPr>
              <a:t>Misplaced html or body end tags :</a:t>
            </a:r>
          </a:p>
        </p:txBody>
      </p:sp>
      <p:pic>
        <p:nvPicPr>
          <p:cNvPr id="32" name="Image 31">
            <a:extLst>
              <a:ext uri="{FF2B5EF4-FFF2-40B4-BE49-F238E27FC236}">
                <a16:creationId xmlns:a16="http://schemas.microsoft.com/office/drawing/2014/main" id="{D655E3E5-9F18-43B7-A6F7-884999F15482}"/>
              </a:ext>
            </a:extLst>
          </p:cNvPr>
          <p:cNvPicPr>
            <a:picLocks noChangeAspect="1"/>
          </p:cNvPicPr>
          <p:nvPr/>
        </p:nvPicPr>
        <p:blipFill>
          <a:blip r:embed="rId5"/>
          <a:stretch>
            <a:fillRect/>
          </a:stretch>
        </p:blipFill>
        <p:spPr>
          <a:xfrm>
            <a:off x="280541" y="5439895"/>
            <a:ext cx="7078063" cy="1228896"/>
          </a:xfrm>
          <a:prstGeom prst="rect">
            <a:avLst/>
          </a:prstGeom>
        </p:spPr>
      </p:pic>
      <p:sp>
        <p:nvSpPr>
          <p:cNvPr id="33" name="ZoneTexte 32">
            <a:extLst>
              <a:ext uri="{FF2B5EF4-FFF2-40B4-BE49-F238E27FC236}">
                <a16:creationId xmlns:a16="http://schemas.microsoft.com/office/drawing/2014/main" id="{C04CAB0C-B107-481C-97D9-A5D8B9918C08}"/>
              </a:ext>
            </a:extLst>
          </p:cNvPr>
          <p:cNvSpPr txBox="1"/>
          <p:nvPr/>
        </p:nvSpPr>
        <p:spPr>
          <a:xfrm>
            <a:off x="280541" y="4706021"/>
            <a:ext cx="7078063" cy="646331"/>
          </a:xfrm>
          <a:prstGeom prst="rect">
            <a:avLst/>
          </a:prstGeom>
          <a:noFill/>
        </p:spPr>
        <p:txBody>
          <a:bodyPr wrap="square" rtlCol="0">
            <a:spAutoFit/>
          </a:bodyPr>
          <a:lstStyle/>
          <a:p>
            <a:r>
              <a:rPr lang="en-US" dirty="0">
                <a:solidFill>
                  <a:schemeClr val="tx1">
                    <a:lumMod val="65000"/>
                    <a:lumOff val="35000"/>
                  </a:schemeClr>
                </a:solidFill>
              </a:rPr>
              <a:t>Nested form elements: in case the user puts a form inside another form, the second form is ignored :</a:t>
            </a:r>
          </a:p>
        </p:txBody>
      </p:sp>
      <p:pic>
        <p:nvPicPr>
          <p:cNvPr id="34" name="Image 33">
            <a:extLst>
              <a:ext uri="{FF2B5EF4-FFF2-40B4-BE49-F238E27FC236}">
                <a16:creationId xmlns:a16="http://schemas.microsoft.com/office/drawing/2014/main" id="{EAF0DC55-CDE0-4673-AFE2-2037E598DB4E}"/>
              </a:ext>
            </a:extLst>
          </p:cNvPr>
          <p:cNvPicPr>
            <a:picLocks noChangeAspect="1"/>
          </p:cNvPicPr>
          <p:nvPr/>
        </p:nvPicPr>
        <p:blipFill rotWithShape="1">
          <a:blip r:embed="rId6"/>
          <a:srcRect r="34272"/>
          <a:stretch/>
        </p:blipFill>
        <p:spPr>
          <a:xfrm>
            <a:off x="7552267" y="1084567"/>
            <a:ext cx="4639733" cy="1000265"/>
          </a:xfrm>
          <a:prstGeom prst="rect">
            <a:avLst/>
          </a:prstGeom>
        </p:spPr>
      </p:pic>
      <p:sp>
        <p:nvSpPr>
          <p:cNvPr id="35" name="ZoneTexte 34">
            <a:extLst>
              <a:ext uri="{FF2B5EF4-FFF2-40B4-BE49-F238E27FC236}">
                <a16:creationId xmlns:a16="http://schemas.microsoft.com/office/drawing/2014/main" id="{A3B3E7A3-B5B3-434B-8245-B490538C2EEF}"/>
              </a:ext>
            </a:extLst>
          </p:cNvPr>
          <p:cNvSpPr txBox="1"/>
          <p:nvPr/>
        </p:nvSpPr>
        <p:spPr>
          <a:xfrm>
            <a:off x="7552265" y="715235"/>
            <a:ext cx="1501886" cy="369332"/>
          </a:xfrm>
          <a:prstGeom prst="rect">
            <a:avLst/>
          </a:prstGeom>
          <a:noFill/>
        </p:spPr>
        <p:txBody>
          <a:bodyPr wrap="none" rtlCol="0">
            <a:spAutoFit/>
          </a:bodyPr>
          <a:lstStyle/>
          <a:p>
            <a:r>
              <a:rPr lang="en-US" dirty="0">
                <a:solidFill>
                  <a:schemeClr val="tx1">
                    <a:lumMod val="65000"/>
                    <a:lumOff val="35000"/>
                  </a:schemeClr>
                </a:solidFill>
              </a:rPr>
              <a:t>A stray table :</a:t>
            </a:r>
          </a:p>
        </p:txBody>
      </p:sp>
    </p:spTree>
    <p:extLst>
      <p:ext uri="{BB962C8B-B14F-4D97-AF65-F5344CB8AC3E}">
        <p14:creationId xmlns:p14="http://schemas.microsoft.com/office/powerpoint/2010/main" val="3744112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93" name="Rectangle 30892">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895"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897" name="Straight Connector 30896">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899" name="Rectangle 30898">
            <a:extLst>
              <a:ext uri="{FF2B5EF4-FFF2-40B4-BE49-F238E27FC236}">
                <a16:creationId xmlns:a16="http://schemas.microsoft.com/office/drawing/2014/main" id="{D045426A-326D-4262-A31E-8C4D42211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dirty="0">
                <a:solidFill>
                  <a:srgbClr val="FFFFFF"/>
                </a:solidFill>
              </a:rPr>
              <a:t>html parser flow</a:t>
            </a:r>
          </a:p>
        </p:txBody>
      </p:sp>
      <p:sp useBgFill="1">
        <p:nvSpPr>
          <p:cNvPr id="30901" name="Rectangle 30900">
            <a:extLst>
              <a:ext uri="{FF2B5EF4-FFF2-40B4-BE49-F238E27FC236}">
                <a16:creationId xmlns:a16="http://schemas.microsoft.com/office/drawing/2014/main" id="{8BD0C197-6F97-4148-BD9F-3BC50E46A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descr="Image description">
            <a:extLst>
              <a:ext uri="{FF2B5EF4-FFF2-40B4-BE49-F238E27FC236}">
                <a16:creationId xmlns:a16="http://schemas.microsoft.com/office/drawing/2014/main" id="{97436BEE-EE20-4863-910A-F349E1F3D8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155" y="484632"/>
            <a:ext cx="3374073" cy="3602180"/>
          </a:xfrm>
          <a:prstGeom prst="rect">
            <a:avLst/>
          </a:prstGeom>
          <a:noFill/>
          <a:extLst>
            <a:ext uri="{909E8E84-426E-40DD-AFC4-6F175D3DCCD1}">
              <a14:hiddenFill xmlns:a14="http://schemas.microsoft.com/office/drawing/2010/main">
                <a:solidFill>
                  <a:srgbClr val="FFFFFF"/>
                </a:solidFill>
              </a14:hiddenFill>
            </a:ext>
          </a:extLst>
        </p:spPr>
      </p:pic>
      <p:cxnSp>
        <p:nvCxnSpPr>
          <p:cNvPr id="30903" name="Straight Connector 30902">
            <a:extLst>
              <a:ext uri="{FF2B5EF4-FFF2-40B4-BE49-F238E27FC236}">
                <a16:creationId xmlns:a16="http://schemas.microsoft.com/office/drawing/2014/main" id="{6F6FDB19-8C2A-48D0-8728-5987EDF371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2617"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10" descr="DOM tree of the example markup">
            <a:extLst>
              <a:ext uri="{FF2B5EF4-FFF2-40B4-BE49-F238E27FC236}">
                <a16:creationId xmlns:a16="http://schemas.microsoft.com/office/drawing/2014/main" id="{CF6B6F3F-2CB5-4026-B195-EC88AF27BA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0676" y="1317375"/>
            <a:ext cx="3537345" cy="1936696"/>
          </a:xfrm>
          <a:prstGeom prst="rect">
            <a:avLst/>
          </a:prstGeom>
          <a:noFill/>
          <a:extLst>
            <a:ext uri="{909E8E84-426E-40DD-AFC4-6F175D3DCCD1}">
              <a14:hiddenFill xmlns:a14="http://schemas.microsoft.com/office/drawing/2010/main">
                <a:solidFill>
                  <a:srgbClr val="FFFFFF"/>
                </a:solidFill>
              </a14:hiddenFill>
            </a:ext>
          </a:extLst>
        </p:spPr>
      </p:pic>
      <p:cxnSp>
        <p:nvCxnSpPr>
          <p:cNvPr id="30905" name="Straight Connector 30904">
            <a:extLst>
              <a:ext uri="{FF2B5EF4-FFF2-40B4-BE49-F238E27FC236}">
                <a16:creationId xmlns:a16="http://schemas.microsoft.com/office/drawing/2014/main" id="{F09B89FA-8981-4C79-AEA8-92BBDEB7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469"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9" name="Picture 8" descr="The DOM tree for our sample code, showing all the nodes, including text nodes.">
            <a:extLst>
              <a:ext uri="{FF2B5EF4-FFF2-40B4-BE49-F238E27FC236}">
                <a16:creationId xmlns:a16="http://schemas.microsoft.com/office/drawing/2014/main" id="{BC919597-4940-47F5-A13A-CD7CBDEA7C8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69752" y="653943"/>
            <a:ext cx="3517120" cy="3213920"/>
          </a:xfrm>
          <a:prstGeom prst="rect">
            <a:avLst/>
          </a:prstGeom>
          <a:noFill/>
          <a:extLst>
            <a:ext uri="{909E8E84-426E-40DD-AFC4-6F175D3DCCD1}">
              <a14:hiddenFill xmlns:a14="http://schemas.microsoft.com/office/drawing/2010/main">
                <a:solidFill>
                  <a:srgbClr val="FFFFFF"/>
                </a:solidFill>
              </a14:hiddenFill>
            </a:ext>
          </a:extLst>
        </p:spPr>
      </p:pic>
      <p:cxnSp>
        <p:nvCxnSpPr>
          <p:cNvPr id="30907" name="Straight Connector 30906">
            <a:extLst>
              <a:ext uri="{FF2B5EF4-FFF2-40B4-BE49-F238E27FC236}">
                <a16:creationId xmlns:a16="http://schemas.microsoft.com/office/drawing/2014/main" id="{0F5E87B5-6250-4AF5-88E7-E1D9745E7C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31" name="Sous-titre 2">
            <a:extLst>
              <a:ext uri="{FF2B5EF4-FFF2-40B4-BE49-F238E27FC236}">
                <a16:creationId xmlns:a16="http://schemas.microsoft.com/office/drawing/2014/main" id="{B27AF4F6-1F28-4D9C-8643-CA7A543B072A}"/>
              </a:ext>
            </a:extLst>
          </p:cNvPr>
          <p:cNvSpPr txBox="1">
            <a:spLocks/>
          </p:cNvSpPr>
          <p:nvPr/>
        </p:nvSpPr>
        <p:spPr>
          <a:xfrm>
            <a:off x="8610600" y="4960137"/>
            <a:ext cx="3200400" cy="1463040"/>
          </a:xfrm>
          <a:prstGeom prst="rect">
            <a:avLst/>
          </a:prstGeom>
        </p:spPr>
        <p:txBody>
          <a:bodyPr anchor="ct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chemeClr val="bg1"/>
                </a:solidFill>
              </a:rPr>
              <a:t>From Bytes To DOM</a:t>
            </a:r>
          </a:p>
        </p:txBody>
      </p:sp>
      <p:cxnSp>
        <p:nvCxnSpPr>
          <p:cNvPr id="4" name="Connecteur droit avec flèche 3">
            <a:extLst>
              <a:ext uri="{FF2B5EF4-FFF2-40B4-BE49-F238E27FC236}">
                <a16:creationId xmlns:a16="http://schemas.microsoft.com/office/drawing/2014/main" id="{FE40E058-17DC-4D50-A066-2454BD75673D}"/>
              </a:ext>
            </a:extLst>
          </p:cNvPr>
          <p:cNvCxnSpPr/>
          <p:nvPr/>
        </p:nvCxnSpPr>
        <p:spPr>
          <a:xfrm flipV="1">
            <a:off x="1409700" y="1771650"/>
            <a:ext cx="3695700" cy="112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751A5DC-0522-4EF2-8E8F-F4090E52F200}"/>
              </a:ext>
            </a:extLst>
          </p:cNvPr>
          <p:cNvCxnSpPr>
            <a:cxnSpLocks/>
          </p:cNvCxnSpPr>
          <p:nvPr/>
        </p:nvCxnSpPr>
        <p:spPr>
          <a:xfrm flipV="1">
            <a:off x="1714500" y="2895600"/>
            <a:ext cx="2962275" cy="78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300C172-4BCB-4E53-A4A2-DB740DEE7A49}"/>
              </a:ext>
            </a:extLst>
          </p:cNvPr>
          <p:cNvCxnSpPr>
            <a:cxnSpLocks/>
          </p:cNvCxnSpPr>
          <p:nvPr/>
        </p:nvCxnSpPr>
        <p:spPr>
          <a:xfrm>
            <a:off x="7124700" y="3550235"/>
            <a:ext cx="2085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663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2962C8-75BC-4E6D-9DA6-8213E718A796}"/>
              </a:ext>
            </a:extLst>
          </p:cNvPr>
          <p:cNvSpPr>
            <a:spLocks noGrp="1"/>
          </p:cNvSpPr>
          <p:nvPr>
            <p:ph type="title"/>
          </p:nvPr>
        </p:nvSpPr>
        <p:spPr>
          <a:xfrm>
            <a:off x="4365356" y="806365"/>
            <a:ext cx="7020747" cy="5229630"/>
          </a:xfrm>
        </p:spPr>
        <p:txBody>
          <a:bodyPr vert="horz" lIns="91440" tIns="45720" rIns="91440" bIns="45720" rtlCol="0" anchor="ctr">
            <a:normAutofit/>
          </a:bodyPr>
          <a:lstStyle/>
          <a:p>
            <a:pPr algn="l"/>
            <a:r>
              <a:rPr lang="en-US" sz="6600" dirty="0"/>
              <a:t>CSS parsing</a:t>
            </a:r>
          </a:p>
        </p:txBody>
      </p:sp>
      <p:sp>
        <p:nvSpPr>
          <p:cNvPr id="3" name="Espace réservé du texte 2">
            <a:extLst>
              <a:ext uri="{FF2B5EF4-FFF2-40B4-BE49-F238E27FC236}">
                <a16:creationId xmlns:a16="http://schemas.microsoft.com/office/drawing/2014/main" id="{61C08910-3392-439C-BFC3-F4F9747D08C3}"/>
              </a:ext>
            </a:extLst>
          </p:cNvPr>
          <p:cNvSpPr>
            <a:spLocks noGrp="1"/>
          </p:cNvSpPr>
          <p:nvPr>
            <p:ph type="body" idx="1"/>
          </p:nvPr>
        </p:nvSpPr>
        <p:spPr>
          <a:xfrm>
            <a:off x="788661" y="806365"/>
            <a:ext cx="2949542" cy="5229630"/>
          </a:xfrm>
        </p:spPr>
        <p:txBody>
          <a:bodyPr vert="horz" lIns="91440" tIns="45720" rIns="91440" bIns="45720" rtlCol="0" anchor="ctr">
            <a:normAutofit/>
          </a:bodyPr>
          <a:lstStyle/>
          <a:p>
            <a:pPr algn="r"/>
            <a:r>
              <a:rPr lang="en-US" sz="2400" dirty="0">
                <a:solidFill>
                  <a:schemeClr val="tx1">
                    <a:lumMod val="75000"/>
                    <a:lumOff val="25000"/>
                  </a:schemeClr>
                </a:solidFill>
              </a:rPr>
              <a:t>From Bytes to CSSOM</a:t>
            </a:r>
          </a:p>
        </p:txBody>
      </p:sp>
      <p:cxnSp>
        <p:nvCxnSpPr>
          <p:cNvPr id="18" name="Straight Connector 17">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2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p:txBody>
          <a:bodyPr/>
          <a:lstStyle/>
          <a:p>
            <a:r>
              <a:rPr lang="en-US" dirty="0"/>
              <a:t>CSS parsing</a:t>
            </a:r>
          </a:p>
        </p:txBody>
      </p:sp>
      <p:sp>
        <p:nvSpPr>
          <p:cNvPr id="3" name="Espace réservé du contenu 2">
            <a:extLst>
              <a:ext uri="{FF2B5EF4-FFF2-40B4-BE49-F238E27FC236}">
                <a16:creationId xmlns:a16="http://schemas.microsoft.com/office/drawing/2014/main" id="{21CE5A7F-E673-4C2B-A44E-FC4EDA71AA91}"/>
              </a:ext>
            </a:extLst>
          </p:cNvPr>
          <p:cNvSpPr>
            <a:spLocks noGrp="1"/>
          </p:cNvSpPr>
          <p:nvPr>
            <p:ph idx="1"/>
          </p:nvPr>
        </p:nvSpPr>
        <p:spPr/>
        <p:txBody>
          <a:bodyPr/>
          <a:lstStyle/>
          <a:p>
            <a:pPr>
              <a:buFont typeface="Wingdings" panose="05000000000000000000" pitchFamily="2" charset="2"/>
              <a:buChar char="§"/>
            </a:pPr>
            <a:r>
              <a:rPr lang="en-US" dirty="0"/>
              <a:t> Unlike HTML, CSS is a context free grammar.</a:t>
            </a:r>
          </a:p>
          <a:p>
            <a:pPr>
              <a:buFont typeface="Wingdings" panose="05000000000000000000" pitchFamily="2" charset="2"/>
              <a:buChar char="§"/>
            </a:pPr>
            <a:r>
              <a:rPr lang="en-US" dirty="0"/>
              <a:t> The lexical grammar (vocabulary) is defined by regular expressions for each token:</a:t>
            </a:r>
          </a:p>
        </p:txBody>
      </p:sp>
      <p:pic>
        <p:nvPicPr>
          <p:cNvPr id="6" name="Image 5">
            <a:extLst>
              <a:ext uri="{FF2B5EF4-FFF2-40B4-BE49-F238E27FC236}">
                <a16:creationId xmlns:a16="http://schemas.microsoft.com/office/drawing/2014/main" id="{93939352-4624-4831-AF48-0DFE8CEB1A73}"/>
              </a:ext>
            </a:extLst>
          </p:cNvPr>
          <p:cNvPicPr>
            <a:picLocks noChangeAspect="1"/>
          </p:cNvPicPr>
          <p:nvPr/>
        </p:nvPicPr>
        <p:blipFill>
          <a:blip r:embed="rId2"/>
          <a:stretch>
            <a:fillRect/>
          </a:stretch>
        </p:blipFill>
        <p:spPr>
          <a:xfrm>
            <a:off x="2504574" y="3565176"/>
            <a:ext cx="7182852" cy="2324424"/>
          </a:xfrm>
          <a:prstGeom prst="rect">
            <a:avLst/>
          </a:prstGeom>
        </p:spPr>
      </p:pic>
      <p:sp>
        <p:nvSpPr>
          <p:cNvPr id="10" name="ZoneTexte 9">
            <a:extLst>
              <a:ext uri="{FF2B5EF4-FFF2-40B4-BE49-F238E27FC236}">
                <a16:creationId xmlns:a16="http://schemas.microsoft.com/office/drawing/2014/main" id="{B1DB1913-C4BD-46F9-8420-5514162F6DBA}"/>
              </a:ext>
            </a:extLst>
          </p:cNvPr>
          <p:cNvSpPr txBox="1"/>
          <p:nvPr/>
        </p:nvSpPr>
        <p:spPr>
          <a:xfrm>
            <a:off x="414660" y="6216741"/>
            <a:ext cx="3677837" cy="369332"/>
          </a:xfrm>
          <a:prstGeom prst="rect">
            <a:avLst/>
          </a:prstGeom>
          <a:noFill/>
        </p:spPr>
        <p:txBody>
          <a:bodyPr wrap="square">
            <a:spAutoFit/>
          </a:bodyPr>
          <a:lstStyle/>
          <a:p>
            <a:r>
              <a:rPr lang="pl-PL" dirty="0">
                <a:hlinkClick r:id="rId3"/>
              </a:rPr>
              <a:t>CSS Snapshot 2023 (w3.org)</a:t>
            </a:r>
            <a:endParaRPr lang="en-US" dirty="0"/>
          </a:p>
        </p:txBody>
      </p:sp>
    </p:spTree>
    <p:extLst>
      <p:ext uri="{BB962C8B-B14F-4D97-AF65-F5344CB8AC3E}">
        <p14:creationId xmlns:p14="http://schemas.microsoft.com/office/powerpoint/2010/main" val="419310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p:txBody>
          <a:bodyPr/>
          <a:lstStyle/>
          <a:p>
            <a:r>
              <a:rPr lang="en-US" dirty="0"/>
              <a:t>CSS parsing</a:t>
            </a:r>
          </a:p>
        </p:txBody>
      </p:sp>
      <p:sp>
        <p:nvSpPr>
          <p:cNvPr id="3" name="Espace réservé du contenu 2">
            <a:extLst>
              <a:ext uri="{FF2B5EF4-FFF2-40B4-BE49-F238E27FC236}">
                <a16:creationId xmlns:a16="http://schemas.microsoft.com/office/drawing/2014/main" id="{EECE0DDA-69FE-471F-A993-DEDB173A04DB}"/>
              </a:ext>
            </a:extLst>
          </p:cNvPr>
          <p:cNvSpPr txBox="1">
            <a:spLocks/>
          </p:cNvSpPr>
          <p:nvPr/>
        </p:nvSpPr>
        <p:spPr>
          <a:xfrm>
            <a:off x="1024128" y="2286000"/>
            <a:ext cx="3486912"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anose="05000000000000000000" pitchFamily="2" charset="2"/>
              <a:buChar char="§"/>
            </a:pPr>
            <a:r>
              <a:rPr lang="en-US" dirty="0"/>
              <a:t> The syntax grammar is described in BNF.</a:t>
            </a:r>
          </a:p>
        </p:txBody>
      </p:sp>
      <p:pic>
        <p:nvPicPr>
          <p:cNvPr id="5" name="Image 4">
            <a:extLst>
              <a:ext uri="{FF2B5EF4-FFF2-40B4-BE49-F238E27FC236}">
                <a16:creationId xmlns:a16="http://schemas.microsoft.com/office/drawing/2014/main" id="{6B305E0A-0CB8-4408-9862-5D665B23BE45}"/>
              </a:ext>
            </a:extLst>
          </p:cNvPr>
          <p:cNvPicPr>
            <a:picLocks noChangeAspect="1"/>
          </p:cNvPicPr>
          <p:nvPr/>
        </p:nvPicPr>
        <p:blipFill rotWithShape="1">
          <a:blip r:embed="rId2"/>
          <a:srcRect l="2126" t="691" r="2126" b="754"/>
          <a:stretch/>
        </p:blipFill>
        <p:spPr>
          <a:xfrm>
            <a:off x="5068387" y="63137"/>
            <a:ext cx="7123613" cy="6731726"/>
          </a:xfrm>
          <a:prstGeom prst="rect">
            <a:avLst/>
          </a:prstGeom>
        </p:spPr>
      </p:pic>
      <p:pic>
        <p:nvPicPr>
          <p:cNvPr id="7" name="Image 6">
            <a:extLst>
              <a:ext uri="{FF2B5EF4-FFF2-40B4-BE49-F238E27FC236}">
                <a16:creationId xmlns:a16="http://schemas.microsoft.com/office/drawing/2014/main" id="{5B795681-B748-4127-B2FA-90AD9B61AD7A}"/>
              </a:ext>
            </a:extLst>
          </p:cNvPr>
          <p:cNvPicPr>
            <a:picLocks noChangeAspect="1"/>
          </p:cNvPicPr>
          <p:nvPr/>
        </p:nvPicPr>
        <p:blipFill>
          <a:blip r:embed="rId3"/>
          <a:stretch>
            <a:fillRect/>
          </a:stretch>
        </p:blipFill>
        <p:spPr>
          <a:xfrm>
            <a:off x="336814" y="3429000"/>
            <a:ext cx="4600946" cy="1061293"/>
          </a:xfrm>
          <a:prstGeom prst="rect">
            <a:avLst/>
          </a:prstGeom>
        </p:spPr>
      </p:pic>
      <p:pic>
        <p:nvPicPr>
          <p:cNvPr id="9" name="Image 8">
            <a:extLst>
              <a:ext uri="{FF2B5EF4-FFF2-40B4-BE49-F238E27FC236}">
                <a16:creationId xmlns:a16="http://schemas.microsoft.com/office/drawing/2014/main" id="{194A02BE-22B6-4404-8EE1-40834619AD36}"/>
              </a:ext>
            </a:extLst>
          </p:cNvPr>
          <p:cNvPicPr>
            <a:picLocks noChangeAspect="1"/>
          </p:cNvPicPr>
          <p:nvPr/>
        </p:nvPicPr>
        <p:blipFill>
          <a:blip r:embed="rId4"/>
          <a:stretch>
            <a:fillRect/>
          </a:stretch>
        </p:blipFill>
        <p:spPr>
          <a:xfrm>
            <a:off x="414660" y="4582340"/>
            <a:ext cx="4523100" cy="955756"/>
          </a:xfrm>
          <a:prstGeom prst="rect">
            <a:avLst/>
          </a:prstGeom>
        </p:spPr>
      </p:pic>
      <p:sp>
        <p:nvSpPr>
          <p:cNvPr id="13" name="ZoneTexte 12">
            <a:extLst>
              <a:ext uri="{FF2B5EF4-FFF2-40B4-BE49-F238E27FC236}">
                <a16:creationId xmlns:a16="http://schemas.microsoft.com/office/drawing/2014/main" id="{4D696ABA-92A7-409F-9693-723BFA866EB0}"/>
              </a:ext>
            </a:extLst>
          </p:cNvPr>
          <p:cNvSpPr txBox="1"/>
          <p:nvPr/>
        </p:nvSpPr>
        <p:spPr>
          <a:xfrm>
            <a:off x="414660" y="6216741"/>
            <a:ext cx="3677837" cy="369332"/>
          </a:xfrm>
          <a:prstGeom prst="rect">
            <a:avLst/>
          </a:prstGeom>
          <a:noFill/>
        </p:spPr>
        <p:txBody>
          <a:bodyPr wrap="square">
            <a:spAutoFit/>
          </a:bodyPr>
          <a:lstStyle/>
          <a:p>
            <a:r>
              <a:rPr lang="pl-PL" dirty="0">
                <a:hlinkClick r:id="rId5"/>
              </a:rPr>
              <a:t>CSS Snapshot 2023 (w3.org)</a:t>
            </a:r>
            <a:endParaRPr lang="en-US" dirty="0"/>
          </a:p>
        </p:txBody>
      </p:sp>
    </p:spTree>
    <p:extLst>
      <p:ext uri="{BB962C8B-B14F-4D97-AF65-F5344CB8AC3E}">
        <p14:creationId xmlns:p14="http://schemas.microsoft.com/office/powerpoint/2010/main" val="1968347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p:txBody>
          <a:bodyPr/>
          <a:lstStyle/>
          <a:p>
            <a:r>
              <a:rPr lang="en-US"/>
              <a:t>CSS parsing</a:t>
            </a:r>
            <a:endParaRPr lang="en-US" dirty="0"/>
          </a:p>
        </p:txBody>
      </p:sp>
      <p:sp>
        <p:nvSpPr>
          <p:cNvPr id="3" name="Rectangle 1">
            <a:extLst>
              <a:ext uri="{FF2B5EF4-FFF2-40B4-BE49-F238E27FC236}">
                <a16:creationId xmlns:a16="http://schemas.microsoft.com/office/drawing/2014/main" id="{7548E96C-EA74-4B3D-B245-4E88DEF71ED1}"/>
              </a:ext>
            </a:extLst>
          </p:cNvPr>
          <p:cNvSpPr>
            <a:spLocks noChangeArrowheads="1"/>
          </p:cNvSpPr>
          <p:nvPr/>
        </p:nvSpPr>
        <p:spPr bwMode="auto">
          <a:xfrm>
            <a:off x="1024127" y="1836510"/>
            <a:ext cx="4296809" cy="4708981"/>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DFDFE0"/>
                </a:solidFill>
                <a:effectLst/>
                <a:latin typeface="Arial Unicode MS" panose="020B0604020202020204" pitchFamily="34" charset="-128"/>
              </a:rPr>
              <a:t>body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font-size: </a:t>
            </a:r>
            <a:r>
              <a:rPr kumimoji="0" lang="en-US" altLang="en-US" sz="1200" b="0" i="0" u="none" strike="noStrike" cap="none" normalizeH="0" baseline="0">
                <a:ln>
                  <a:noFill/>
                </a:ln>
                <a:solidFill>
                  <a:srgbClr val="D7C781"/>
                </a:solidFill>
                <a:effectLst/>
                <a:latin typeface="Arial Unicode MS" panose="020B0604020202020204" pitchFamily="34" charset="-128"/>
              </a:rPr>
              <a:t>16</a:t>
            </a:r>
            <a:r>
              <a:rPr kumimoji="0" lang="en-US" altLang="en-US" sz="1200" b="0" i="0" u="none" strike="noStrike" cap="none" normalizeH="0" baseline="0">
                <a:ln>
                  <a:noFill/>
                </a:ln>
                <a:solidFill>
                  <a:srgbClr val="DFDFE0"/>
                </a:solidFill>
                <a:effectLst/>
                <a:latin typeface="Arial Unicode MS" panose="020B0604020202020204" pitchFamily="34" charset="-128"/>
              </a:rPr>
              <a:t>px;</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75C2B3"/>
                </a:solidFill>
                <a:effectLst/>
                <a:latin typeface="Arial Unicode MS" panose="020B0604020202020204" pitchFamily="34" charset="-128"/>
              </a:rPr>
              <a:t>color</a:t>
            </a:r>
            <a:r>
              <a:rPr kumimoji="0" lang="en-US" altLang="en-US" sz="1200" b="0" i="0" u="none" strike="noStrike" cap="none" normalizeH="0" baseline="0">
                <a:ln>
                  <a:noFill/>
                </a:ln>
                <a:solidFill>
                  <a:srgbClr val="DFDFE0"/>
                </a:solidFill>
                <a:effectLst/>
                <a:latin typeface="Arial Unicode MS" panose="020B0604020202020204" pitchFamily="34" charset="-128"/>
              </a:rPr>
              <a:t>: white;</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h1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font-size: </a:t>
            </a:r>
            <a:r>
              <a:rPr kumimoji="0" lang="en-US" altLang="en-US" sz="1200" b="0" i="0" u="none" strike="noStrike" cap="none" normalizeH="0" baseline="0">
                <a:ln>
                  <a:noFill/>
                </a:ln>
                <a:solidFill>
                  <a:srgbClr val="D7C781"/>
                </a:solidFill>
                <a:effectLst/>
                <a:latin typeface="Arial Unicode MS" panose="020B0604020202020204" pitchFamily="34" charset="-128"/>
              </a:rPr>
              <a:t>32</a:t>
            </a:r>
            <a:r>
              <a:rPr kumimoji="0" lang="en-US" altLang="en-US" sz="1200" b="0" i="0" u="none" strike="noStrike" cap="none" normalizeH="0" baseline="0">
                <a:ln>
                  <a:noFill/>
                </a:ln>
                <a:solidFill>
                  <a:srgbClr val="DFDFE0"/>
                </a:solidFill>
                <a:effectLst/>
                <a:latin typeface="Arial Unicode MS" panose="020B0604020202020204" pitchFamily="34" charset="-128"/>
              </a:rPr>
              <a:t>px;</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section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75C2B3"/>
                </a:solidFill>
                <a:effectLst/>
                <a:latin typeface="Arial Unicode MS" panose="020B0604020202020204" pitchFamily="34" charset="-128"/>
              </a:rPr>
              <a:t>color</a:t>
            </a:r>
            <a:r>
              <a:rPr kumimoji="0" lang="en-US" altLang="en-US" sz="1200" b="0" i="0" u="none" strike="noStrike" cap="none" normalizeH="0" baseline="0">
                <a:ln>
                  <a:noFill/>
                </a:ln>
                <a:solidFill>
                  <a:srgbClr val="DFDFE0"/>
                </a:solidFill>
                <a:effectLst/>
                <a:latin typeface="Arial Unicode MS" panose="020B0604020202020204" pitchFamily="34" charset="-128"/>
              </a:rPr>
              <a:t>: tomato;</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section .mainTitle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margin-left: </a:t>
            </a:r>
            <a:r>
              <a:rPr kumimoji="0" lang="en-US" altLang="en-US" sz="1200" b="0" i="0" u="none" strike="noStrike" cap="none" normalizeH="0" baseline="0">
                <a:ln>
                  <a:noFill/>
                </a:ln>
                <a:solidFill>
                  <a:srgbClr val="D7C781"/>
                </a:solidFill>
                <a:effectLst/>
                <a:latin typeface="Arial Unicode MS" panose="020B0604020202020204" pitchFamily="34" charset="-128"/>
              </a:rPr>
              <a:t>5</a:t>
            </a:r>
            <a:r>
              <a:rPr kumimoji="0" lang="en-US" altLang="en-US" sz="1200" b="0" i="0" u="none" strike="noStrike" cap="none" normalizeH="0" baseline="0">
                <a:ln>
                  <a:noFill/>
                </a:ln>
                <a:solidFill>
                  <a:srgbClr val="DFDFE0"/>
                </a:solidFill>
                <a:effectLst/>
                <a:latin typeface="Arial Unicode MS" panose="020B0604020202020204" pitchFamily="34" charset="-128"/>
              </a:rPr>
              <a:t>px</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div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font-size: </a:t>
            </a:r>
            <a:r>
              <a:rPr kumimoji="0" lang="en-US" altLang="en-US" sz="1200" b="0" i="0" u="none" strike="noStrike" cap="none" normalizeH="0" baseline="0">
                <a:ln>
                  <a:noFill/>
                </a:ln>
                <a:solidFill>
                  <a:srgbClr val="D7C781"/>
                </a:solidFill>
                <a:effectLst/>
                <a:latin typeface="Arial Unicode MS" panose="020B0604020202020204" pitchFamily="34" charset="-128"/>
              </a:rPr>
              <a:t>20</a:t>
            </a:r>
            <a:r>
              <a:rPr kumimoji="0" lang="en-US" altLang="en-US" sz="1200" b="0" i="0" u="none" strike="noStrike" cap="none" normalizeH="0" baseline="0">
                <a:ln>
                  <a:noFill/>
                </a:ln>
                <a:solidFill>
                  <a:srgbClr val="DFDFE0"/>
                </a:solidFill>
                <a:effectLst/>
                <a:latin typeface="Arial Unicode MS" panose="020B0604020202020204" pitchFamily="34" charset="-128"/>
              </a:rPr>
              <a:t>px;</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br>
              <a:rPr kumimoji="0" lang="en-US" altLang="en-US" sz="1200" b="0" i="0" u="none" strike="noStrike" cap="none" normalizeH="0" baseline="0">
                <a:ln>
                  <a:noFill/>
                </a:ln>
                <a:solidFill>
                  <a:srgbClr val="DFDFE0"/>
                </a:solidFill>
                <a:effectLst/>
                <a:latin typeface="Arial Unicode MS" panose="020B0604020202020204" pitchFamily="34" charset="-128"/>
              </a:rPr>
            </a:b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div p {</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font-size:  </a:t>
            </a:r>
            <a:r>
              <a:rPr kumimoji="0" lang="en-US" altLang="en-US" sz="1200" b="0" i="0" u="none" strike="noStrike" cap="none" normalizeH="0" baseline="0">
                <a:ln>
                  <a:noFill/>
                </a:ln>
                <a:solidFill>
                  <a:srgbClr val="D7C781"/>
                </a:solidFill>
                <a:effectLst/>
                <a:latin typeface="Arial Unicode MS" panose="020B0604020202020204" pitchFamily="34" charset="-128"/>
              </a:rPr>
              <a:t>8</a:t>
            </a:r>
            <a:r>
              <a:rPr kumimoji="0" lang="en-US" altLang="en-US" sz="1200" b="0" i="0" u="none" strike="noStrike" cap="none" normalizeH="0" baseline="0">
                <a:ln>
                  <a:noFill/>
                </a:ln>
                <a:solidFill>
                  <a:srgbClr val="DFDFE0"/>
                </a:solidFill>
                <a:effectLst/>
                <a:latin typeface="Arial Unicode MS" panose="020B0604020202020204" pitchFamily="34" charset="-128"/>
              </a:rPr>
              <a:t>px;</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  </a:t>
            </a:r>
            <a:r>
              <a:rPr kumimoji="0" lang="en-US" altLang="en-US" sz="1200" b="0" i="0" u="none" strike="noStrike" cap="none" normalizeH="0" baseline="0">
                <a:ln>
                  <a:noFill/>
                </a:ln>
                <a:solidFill>
                  <a:srgbClr val="75C2B3"/>
                </a:solidFill>
                <a:effectLst/>
                <a:latin typeface="Arial Unicode MS" panose="020B0604020202020204" pitchFamily="34" charset="-128"/>
              </a:rPr>
              <a:t>color</a:t>
            </a:r>
            <a:r>
              <a:rPr kumimoji="0" lang="en-US" altLang="en-US" sz="1200" b="0" i="0" u="none" strike="noStrike" cap="none" normalizeH="0" baseline="0">
                <a:ln>
                  <a:noFill/>
                </a:ln>
                <a:solidFill>
                  <a:srgbClr val="DFDFE0"/>
                </a:solidFill>
                <a:effectLst/>
                <a:latin typeface="Arial Unicode MS" panose="020B0604020202020204" pitchFamily="34" charset="-128"/>
              </a:rPr>
              <a:t>: yellow;</a:t>
            </a:r>
            <a:br>
              <a:rPr kumimoji="0" lang="en-US" altLang="en-US" sz="1200" b="0" i="0" u="none" strike="noStrike" cap="none" normalizeH="0" baseline="0">
                <a:ln>
                  <a:noFill/>
                </a:ln>
                <a:solidFill>
                  <a:srgbClr val="DFDFE0"/>
                </a:solidFill>
                <a:effectLst/>
                <a:latin typeface="Arial Unicode MS" panose="020B0604020202020204" pitchFamily="34" charset="-128"/>
              </a:rPr>
            </a:br>
            <a:r>
              <a:rPr kumimoji="0" lang="en-US" altLang="en-US" sz="1200" b="0" i="0" u="none" strike="noStrike" cap="none" normalizeH="0" baseline="0">
                <a:ln>
                  <a:noFill/>
                </a:ln>
                <a:solidFill>
                  <a:srgbClr val="DFDFE0"/>
                </a:solidFill>
                <a:effectLst/>
                <a:latin typeface="Arial Unicode MS" panose="020B0604020202020204" pitchFamily="34" charset="-128"/>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pic>
        <p:nvPicPr>
          <p:cNvPr id="32771" name="Picture 3" descr="Image description">
            <a:extLst>
              <a:ext uri="{FF2B5EF4-FFF2-40B4-BE49-F238E27FC236}">
                <a16:creationId xmlns:a16="http://schemas.microsoft.com/office/drawing/2014/main" id="{36DFD1F8-4573-4574-B719-9ECA45D29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694" y="1993250"/>
            <a:ext cx="5860665" cy="4395499"/>
          </a:xfrm>
          <a:prstGeom prst="rect">
            <a:avLst/>
          </a:prstGeom>
          <a:ln w="12700" cap="sq">
            <a:solidFill>
              <a:schemeClr val="tx1">
                <a:lumMod val="65000"/>
                <a:lumOff val="3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Flèche : droite 3">
            <a:extLst>
              <a:ext uri="{FF2B5EF4-FFF2-40B4-BE49-F238E27FC236}">
                <a16:creationId xmlns:a16="http://schemas.microsoft.com/office/drawing/2014/main" id="{5CC4A75F-48CF-4B2B-832F-18E2A0ADE277}"/>
              </a:ext>
            </a:extLst>
          </p:cNvPr>
          <p:cNvSpPr/>
          <p:nvPr/>
        </p:nvSpPr>
        <p:spPr>
          <a:xfrm>
            <a:off x="4985652" y="3960221"/>
            <a:ext cx="1271451" cy="461555"/>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98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2962C8-75BC-4E6D-9DA6-8213E718A796}"/>
              </a:ext>
            </a:extLst>
          </p:cNvPr>
          <p:cNvSpPr>
            <a:spLocks noGrp="1"/>
          </p:cNvSpPr>
          <p:nvPr>
            <p:ph type="title"/>
          </p:nvPr>
        </p:nvSpPr>
        <p:spPr>
          <a:xfrm>
            <a:off x="4365356" y="806365"/>
            <a:ext cx="6746781" cy="5229630"/>
          </a:xfrm>
        </p:spPr>
        <p:txBody>
          <a:bodyPr vert="horz" lIns="91440" tIns="45720" rIns="91440" bIns="45720" rtlCol="0" anchor="ctr">
            <a:normAutofit/>
          </a:bodyPr>
          <a:lstStyle/>
          <a:p>
            <a:pPr algn="l"/>
            <a:r>
              <a:rPr lang="en-US" sz="6600" dirty="0"/>
              <a:t>JavaScript parsing and execution</a:t>
            </a:r>
          </a:p>
        </p:txBody>
      </p:sp>
      <p:sp>
        <p:nvSpPr>
          <p:cNvPr id="3" name="Espace réservé du texte 2">
            <a:extLst>
              <a:ext uri="{FF2B5EF4-FFF2-40B4-BE49-F238E27FC236}">
                <a16:creationId xmlns:a16="http://schemas.microsoft.com/office/drawing/2014/main" id="{61C08910-3392-439C-BFC3-F4F9747D08C3}"/>
              </a:ext>
            </a:extLst>
          </p:cNvPr>
          <p:cNvSpPr>
            <a:spLocks noGrp="1"/>
          </p:cNvSpPr>
          <p:nvPr>
            <p:ph type="body" idx="1"/>
          </p:nvPr>
        </p:nvSpPr>
        <p:spPr>
          <a:xfrm>
            <a:off x="670561" y="806365"/>
            <a:ext cx="3067642" cy="5229630"/>
          </a:xfrm>
        </p:spPr>
        <p:txBody>
          <a:bodyPr vert="horz" lIns="91440" tIns="45720" rIns="91440" bIns="45720" rtlCol="0" anchor="ctr">
            <a:normAutofit/>
          </a:bodyPr>
          <a:lstStyle/>
          <a:p>
            <a:pPr algn="r"/>
            <a:r>
              <a:rPr lang="en-US" sz="2400" dirty="0">
                <a:solidFill>
                  <a:schemeClr val="tx1">
                    <a:lumMod val="75000"/>
                    <a:lumOff val="25000"/>
                  </a:schemeClr>
                </a:solidFill>
              </a:rPr>
              <a:t>From Bytes to Execution</a:t>
            </a:r>
          </a:p>
        </p:txBody>
      </p:sp>
      <p:cxnSp>
        <p:nvCxnSpPr>
          <p:cNvPr id="18" name="Straight Connector 17">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148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p:txBody>
          <a:bodyPr/>
          <a:lstStyle/>
          <a:p>
            <a:r>
              <a:rPr lang="en-US" dirty="0"/>
              <a:t>JavaScript parsing flow</a:t>
            </a:r>
          </a:p>
        </p:txBody>
      </p:sp>
      <p:pic>
        <p:nvPicPr>
          <p:cNvPr id="5" name="Image 4">
            <a:extLst>
              <a:ext uri="{FF2B5EF4-FFF2-40B4-BE49-F238E27FC236}">
                <a16:creationId xmlns:a16="http://schemas.microsoft.com/office/drawing/2014/main" id="{58D89610-F815-4BA7-9AF7-82B4827FA99B}"/>
              </a:ext>
            </a:extLst>
          </p:cNvPr>
          <p:cNvPicPr>
            <a:picLocks noChangeAspect="1"/>
          </p:cNvPicPr>
          <p:nvPr/>
        </p:nvPicPr>
        <p:blipFill>
          <a:blip r:embed="rId2"/>
          <a:stretch>
            <a:fillRect/>
          </a:stretch>
        </p:blipFill>
        <p:spPr>
          <a:xfrm>
            <a:off x="699335" y="1921156"/>
            <a:ext cx="10793331" cy="4696480"/>
          </a:xfrm>
          <a:prstGeom prst="rect">
            <a:avLst/>
          </a:prstGeom>
        </p:spPr>
      </p:pic>
      <p:sp>
        <p:nvSpPr>
          <p:cNvPr id="9" name="ZoneTexte 8">
            <a:extLst>
              <a:ext uri="{FF2B5EF4-FFF2-40B4-BE49-F238E27FC236}">
                <a16:creationId xmlns:a16="http://schemas.microsoft.com/office/drawing/2014/main" id="{63D7E926-593B-46B5-8997-939B233AD7E7}"/>
              </a:ext>
            </a:extLst>
          </p:cNvPr>
          <p:cNvSpPr txBox="1"/>
          <p:nvPr/>
        </p:nvSpPr>
        <p:spPr>
          <a:xfrm>
            <a:off x="699334" y="6326681"/>
            <a:ext cx="2949557" cy="369332"/>
          </a:xfrm>
          <a:prstGeom prst="rect">
            <a:avLst/>
          </a:prstGeom>
          <a:noFill/>
        </p:spPr>
        <p:txBody>
          <a:bodyPr wrap="square">
            <a:spAutoFit/>
          </a:bodyPr>
          <a:lstStyle/>
          <a:p>
            <a:r>
              <a:rPr lang="en-US" dirty="0">
                <a:hlinkClick r:id="rId3"/>
              </a:rPr>
              <a:t>Background compilation · V8</a:t>
            </a:r>
            <a:endParaRPr lang="en-US" dirty="0"/>
          </a:p>
        </p:txBody>
      </p:sp>
    </p:spTree>
    <p:extLst>
      <p:ext uri="{BB962C8B-B14F-4D97-AF65-F5344CB8AC3E}">
        <p14:creationId xmlns:p14="http://schemas.microsoft.com/office/powerpoint/2010/main" val="4033819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A23430B4-C2B6-48DA-A79F-757492AF8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1024128" y="459317"/>
            <a:ext cx="4389120" cy="1749552"/>
          </a:xfrm>
        </p:spPr>
        <p:txBody>
          <a:bodyPr>
            <a:normAutofit/>
          </a:bodyPr>
          <a:lstStyle/>
          <a:p>
            <a:r>
              <a:rPr lang="en-US" sz="4400" dirty="0"/>
              <a:t>JavaScript parsing flow</a:t>
            </a:r>
          </a:p>
        </p:txBody>
      </p:sp>
      <p:cxnSp>
        <p:nvCxnSpPr>
          <p:cNvPr id="19" name="Straight Connector 16">
            <a:extLst>
              <a:ext uri="{FF2B5EF4-FFF2-40B4-BE49-F238E27FC236}">
                <a16:creationId xmlns:a16="http://schemas.microsoft.com/office/drawing/2014/main" id="{7153BDBF-1B08-496E-BED4-E0DE721A00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Espace réservé du contenu 4">
            <a:extLst>
              <a:ext uri="{FF2B5EF4-FFF2-40B4-BE49-F238E27FC236}">
                <a16:creationId xmlns:a16="http://schemas.microsoft.com/office/drawing/2014/main" id="{895C5598-FD09-42DC-9117-684C725EB838}"/>
              </a:ext>
            </a:extLst>
          </p:cNvPr>
          <p:cNvSpPr>
            <a:spLocks noGrp="1"/>
          </p:cNvSpPr>
          <p:nvPr>
            <p:ph idx="1"/>
          </p:nvPr>
        </p:nvSpPr>
        <p:spPr>
          <a:xfrm>
            <a:off x="1024129" y="2286000"/>
            <a:ext cx="4389120" cy="3931920"/>
          </a:xfrm>
        </p:spPr>
        <p:txBody>
          <a:bodyPr>
            <a:normAutofit/>
          </a:bodyPr>
          <a:lstStyle/>
          <a:p>
            <a:pPr>
              <a:buFont typeface="Wingdings" panose="05000000000000000000" pitchFamily="2" charset="2"/>
              <a:buChar char="§"/>
            </a:pPr>
            <a:r>
              <a:rPr lang="en-US" sz="1700" dirty="0"/>
              <a:t> When JavaScript code enters the JavaScript engine it gets parsed as a first step. </a:t>
            </a:r>
          </a:p>
          <a:p>
            <a:pPr>
              <a:buFont typeface="Wingdings" panose="05000000000000000000" pitchFamily="2" charset="2"/>
              <a:buChar char="§"/>
            </a:pPr>
            <a:r>
              <a:rPr lang="en-US" sz="1700" dirty="0"/>
              <a:t> This means the code is read, and while this is happening, the code is transformed into a data structure called the Abstract Syntax Tree (AST). </a:t>
            </a:r>
          </a:p>
          <a:p>
            <a:pPr>
              <a:buFont typeface="Wingdings" panose="05000000000000000000" pitchFamily="2" charset="2"/>
              <a:buChar char="§"/>
            </a:pPr>
            <a:r>
              <a:rPr lang="en-US" sz="1700" dirty="0"/>
              <a:t> The code will be split into pieces that are relevant to the language (like function or const keywords) and then all these pieces will build the Abstract Syntax Tree.</a:t>
            </a:r>
          </a:p>
          <a:p>
            <a:pPr>
              <a:buFont typeface="Wingdings" panose="05000000000000000000" pitchFamily="2" charset="2"/>
              <a:buChar char="§"/>
            </a:pPr>
            <a:r>
              <a:rPr lang="en-US" sz="1700" dirty="0"/>
              <a:t> After the AST has been built, it gets translated into machine code and executed right away, since modern JavaScript uses Just-In-Time compilation.</a:t>
            </a:r>
          </a:p>
        </p:txBody>
      </p:sp>
      <p:pic>
        <p:nvPicPr>
          <p:cNvPr id="7" name="Image 6" descr="Une image contenant table&#10;&#10;Description générée automatiquement">
            <a:extLst>
              <a:ext uri="{FF2B5EF4-FFF2-40B4-BE49-F238E27FC236}">
                <a16:creationId xmlns:a16="http://schemas.microsoft.com/office/drawing/2014/main" id="{E7D9ED0F-95BC-4F0F-B1F6-BB9EBB0E821C}"/>
              </a:ext>
            </a:extLst>
          </p:cNvPr>
          <p:cNvPicPr>
            <a:picLocks noChangeAspect="1"/>
          </p:cNvPicPr>
          <p:nvPr/>
        </p:nvPicPr>
        <p:blipFill rotWithShape="1">
          <a:blip r:embed="rId2"/>
          <a:srcRect r="-2" b="95"/>
          <a:stretch/>
        </p:blipFill>
        <p:spPr>
          <a:xfrm>
            <a:off x="7056116" y="1296008"/>
            <a:ext cx="4175762" cy="4269076"/>
          </a:xfrm>
          <a:prstGeom prst="rect">
            <a:avLst/>
          </a:prstGeom>
          <a:ln w="12700" cap="sq">
            <a:solidFill>
              <a:schemeClr val="tx1">
                <a:lumMod val="65000"/>
                <a:lumOff val="35000"/>
              </a:schemeClr>
            </a:solidFill>
            <a:prstDash val="solid"/>
            <a:miter lim="800000"/>
          </a:ln>
          <a:effectLst>
            <a:outerShdw blurRad="50800" dist="38100" dir="2700000" algn="tl" rotWithShape="0">
              <a:srgbClr val="000000">
                <a:alpha val="43000"/>
              </a:srgbClr>
            </a:outerShdw>
          </a:effectLst>
        </p:spPr>
      </p:pic>
      <p:sp>
        <p:nvSpPr>
          <p:cNvPr id="20" name="ZoneTexte 19">
            <a:extLst>
              <a:ext uri="{FF2B5EF4-FFF2-40B4-BE49-F238E27FC236}">
                <a16:creationId xmlns:a16="http://schemas.microsoft.com/office/drawing/2014/main" id="{AB64C2E0-4280-435A-95AA-43AFD47C596C}"/>
              </a:ext>
            </a:extLst>
          </p:cNvPr>
          <p:cNvSpPr txBox="1"/>
          <p:nvPr/>
        </p:nvSpPr>
        <p:spPr>
          <a:xfrm>
            <a:off x="8162541" y="5645768"/>
            <a:ext cx="1962912" cy="369332"/>
          </a:xfrm>
          <a:prstGeom prst="rect">
            <a:avLst/>
          </a:prstGeom>
          <a:noFill/>
        </p:spPr>
        <p:txBody>
          <a:bodyPr wrap="square">
            <a:spAutoFit/>
          </a:bodyPr>
          <a:lstStyle/>
          <a:p>
            <a:pPr algn="ctr"/>
            <a:r>
              <a:rPr lang="en-US" dirty="0">
                <a:hlinkClick r:id="rId3"/>
              </a:rPr>
              <a:t>AST explorer</a:t>
            </a:r>
            <a:endParaRPr lang="en-US" dirty="0"/>
          </a:p>
        </p:txBody>
      </p:sp>
      <p:sp>
        <p:nvSpPr>
          <p:cNvPr id="21" name="ZoneTexte 20">
            <a:extLst>
              <a:ext uri="{FF2B5EF4-FFF2-40B4-BE49-F238E27FC236}">
                <a16:creationId xmlns:a16="http://schemas.microsoft.com/office/drawing/2014/main" id="{8C336F7E-1FA3-42B6-AF94-15782ED3D3B6}"/>
              </a:ext>
            </a:extLst>
          </p:cNvPr>
          <p:cNvSpPr txBox="1"/>
          <p:nvPr/>
        </p:nvSpPr>
        <p:spPr>
          <a:xfrm>
            <a:off x="7056116" y="826324"/>
            <a:ext cx="2333897" cy="369332"/>
          </a:xfrm>
          <a:prstGeom prst="rect">
            <a:avLst/>
          </a:prstGeom>
          <a:noFill/>
        </p:spPr>
        <p:txBody>
          <a:bodyPr wrap="square">
            <a:spAutoFit/>
          </a:bodyPr>
          <a:lstStyle/>
          <a:p>
            <a:r>
              <a:rPr lang="en-US" dirty="0"/>
              <a:t>const age = 25;</a:t>
            </a:r>
          </a:p>
        </p:txBody>
      </p:sp>
    </p:spTree>
    <p:extLst>
      <p:ext uri="{BB962C8B-B14F-4D97-AF65-F5344CB8AC3E}">
        <p14:creationId xmlns:p14="http://schemas.microsoft.com/office/powerpoint/2010/main" val="2670439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969" name="Rectangle 3795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97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971" name="Straight Connector 3795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7972" name="Rectangle 3795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73" name="Rectangle 37960">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kern="1200" cap="all" spc="200" baseline="0">
                <a:solidFill>
                  <a:srgbClr val="FFFFFF"/>
                </a:solidFill>
                <a:latin typeface="+mj-lt"/>
                <a:ea typeface="+mj-ea"/>
                <a:cs typeface="+mj-cs"/>
              </a:rPr>
              <a:t>V8 engine operation</a:t>
            </a:r>
          </a:p>
        </p:txBody>
      </p:sp>
      <p:cxnSp>
        <p:nvCxnSpPr>
          <p:cNvPr id="37974" name="Straight Connector 37962">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7890" name="Picture 2" descr="V8 JavaScript engine: the non-stop improvement">
            <a:extLst>
              <a:ext uri="{FF2B5EF4-FFF2-40B4-BE49-F238E27FC236}">
                <a16:creationId xmlns:a16="http://schemas.microsoft.com/office/drawing/2014/main" id="{B106F8C7-0BE5-40A7-8027-5FBDF5FA68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4" r="719"/>
          <a:stretch/>
        </p:blipFill>
        <p:spPr bwMode="auto">
          <a:xfrm>
            <a:off x="5904412" y="1220969"/>
            <a:ext cx="6035039" cy="4416062"/>
          </a:xfrm>
          <a:prstGeom prst="rect">
            <a:avLst/>
          </a:prstGeom>
          <a:ln w="12700" cap="sq">
            <a:solidFill>
              <a:schemeClr val="tx1">
                <a:lumMod val="65000"/>
                <a:lumOff val="3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2" name="ZoneTexte 51">
            <a:extLst>
              <a:ext uri="{FF2B5EF4-FFF2-40B4-BE49-F238E27FC236}">
                <a16:creationId xmlns:a16="http://schemas.microsoft.com/office/drawing/2014/main" id="{1F8C00F2-78BB-4183-A32C-768D4948D866}"/>
              </a:ext>
            </a:extLst>
          </p:cNvPr>
          <p:cNvSpPr txBox="1"/>
          <p:nvPr/>
        </p:nvSpPr>
        <p:spPr>
          <a:xfrm>
            <a:off x="634276" y="3855692"/>
            <a:ext cx="4084323" cy="369332"/>
          </a:xfrm>
          <a:prstGeom prst="rect">
            <a:avLst/>
          </a:prstGeom>
          <a:noFill/>
        </p:spPr>
        <p:txBody>
          <a:bodyPr wrap="square">
            <a:spAutoFit/>
          </a:bodyPr>
          <a:lstStyle/>
          <a:p>
            <a:pPr algn="r"/>
            <a:r>
              <a:rPr lang="en-US" dirty="0">
                <a:solidFill>
                  <a:schemeClr val="bg1"/>
                </a:solidFill>
                <a:hlinkClick r:id="rId3">
                  <a:extLst>
                    <a:ext uri="{A12FA001-AC4F-418D-AE19-62706E023703}">
                      <ahyp:hlinkClr xmlns:ahyp="http://schemas.microsoft.com/office/drawing/2018/hyperlinkcolor" val="tx"/>
                    </a:ext>
                  </a:extLst>
                </a:hlinkClick>
              </a:rPr>
              <a:t>V8 JavaScript engine</a:t>
            </a:r>
            <a:endParaRPr lang="en-US" dirty="0">
              <a:solidFill>
                <a:schemeClr val="bg1"/>
              </a:solidFill>
            </a:endParaRPr>
          </a:p>
        </p:txBody>
      </p:sp>
    </p:spTree>
    <p:extLst>
      <p:ext uri="{BB962C8B-B14F-4D97-AF65-F5344CB8AC3E}">
        <p14:creationId xmlns:p14="http://schemas.microsoft.com/office/powerpoint/2010/main" val="4118851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3">
            <a:extLst>
              <a:ext uri="{FF2B5EF4-FFF2-40B4-BE49-F238E27FC236}">
                <a16:creationId xmlns:a16="http://schemas.microsoft.com/office/drawing/2014/main" id="{A23430B4-C2B6-48DA-A79F-757492AF8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46F2719-3FE0-4734-89A6-BCD7FBAD4D38}"/>
              </a:ext>
            </a:extLst>
          </p:cNvPr>
          <p:cNvSpPr>
            <a:spLocks noGrp="1"/>
          </p:cNvSpPr>
          <p:nvPr>
            <p:ph type="title"/>
          </p:nvPr>
        </p:nvSpPr>
        <p:spPr>
          <a:xfrm>
            <a:off x="1024128" y="459317"/>
            <a:ext cx="4389120" cy="1749552"/>
          </a:xfrm>
        </p:spPr>
        <p:txBody>
          <a:bodyPr>
            <a:normAutofit/>
          </a:bodyPr>
          <a:lstStyle/>
          <a:p>
            <a:r>
              <a:rPr lang="en-US" sz="4400"/>
              <a:t>before starting</a:t>
            </a:r>
          </a:p>
        </p:txBody>
      </p:sp>
      <p:cxnSp>
        <p:nvCxnSpPr>
          <p:cNvPr id="32" name="Straight Connector 25">
            <a:extLst>
              <a:ext uri="{FF2B5EF4-FFF2-40B4-BE49-F238E27FC236}">
                <a16:creationId xmlns:a16="http://schemas.microsoft.com/office/drawing/2014/main" id="{7153BDBF-1B08-496E-BED4-E0DE721A00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3B318136-9DE9-4888-A470-F70B6BC4A9E1}"/>
              </a:ext>
            </a:extLst>
          </p:cNvPr>
          <p:cNvSpPr>
            <a:spLocks noGrp="1"/>
          </p:cNvSpPr>
          <p:nvPr>
            <p:ph idx="1"/>
          </p:nvPr>
        </p:nvSpPr>
        <p:spPr>
          <a:xfrm>
            <a:off x="1024129" y="2286000"/>
            <a:ext cx="4389120" cy="3931920"/>
          </a:xfrm>
        </p:spPr>
        <p:txBody>
          <a:bodyPr>
            <a:normAutofit/>
          </a:bodyPr>
          <a:lstStyle/>
          <a:p>
            <a:r>
              <a:rPr lang="en-US" sz="1500"/>
              <a:t>“Cubes aren’t squares, distance isn’t velocity. </a:t>
            </a:r>
            <a:r>
              <a:rPr lang="en-US" sz="1500" b="1"/>
              <a:t>Software engineering isn’t programming</a:t>
            </a:r>
            <a:r>
              <a:rPr lang="en-US" sz="1500"/>
              <a:t>.”</a:t>
            </a:r>
          </a:p>
          <a:p>
            <a:r>
              <a:rPr lang="en-US" sz="1500"/>
              <a:t>“Software engineering and programming are related but different problems. </a:t>
            </a:r>
            <a:r>
              <a:rPr lang="en-US" sz="1500" b="1"/>
              <a:t>If programming is about producing code, software engineering is about maintaining that code for the duration of its usefulness. It is about the practices, policies, and decisions that support robust and reliable code. It is about building for growth and for the ability to manage change, sustainably</a:t>
            </a:r>
            <a:r>
              <a:rPr lang="en-US" sz="1500"/>
              <a:t>.”</a:t>
            </a:r>
          </a:p>
          <a:p>
            <a:r>
              <a:rPr lang="en-US" sz="1500"/>
              <a:t>“Today, software engineers need </a:t>
            </a:r>
            <a:r>
              <a:rPr lang="en-US" sz="1500" b="1"/>
              <a:t>to know not only how to program effectively but also how to develop proper engineering practices to make their codebase sustainable and healthy</a:t>
            </a:r>
            <a:r>
              <a:rPr lang="en-US" sz="1500"/>
              <a:t>.​”</a:t>
            </a:r>
          </a:p>
        </p:txBody>
      </p:sp>
      <p:pic>
        <p:nvPicPr>
          <p:cNvPr id="5" name="Picture 4" descr="Software Engineering at Google: Lessons Learned from Programming Over Time  by Titus Winters | Goodreads">
            <a:extLst>
              <a:ext uri="{FF2B5EF4-FFF2-40B4-BE49-F238E27FC236}">
                <a16:creationId xmlns:a16="http://schemas.microsoft.com/office/drawing/2014/main" id="{1504C2BF-9320-4B74-8240-BE82F57601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60297" y="960120"/>
            <a:ext cx="3767399" cy="4940852"/>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A549A55F-4FD8-4964-9FF9-261EEBBDAE7B}"/>
              </a:ext>
            </a:extLst>
          </p:cNvPr>
          <p:cNvSpPr txBox="1"/>
          <p:nvPr/>
        </p:nvSpPr>
        <p:spPr>
          <a:xfrm>
            <a:off x="777021" y="6272784"/>
            <a:ext cx="4923827" cy="369332"/>
          </a:xfrm>
          <a:prstGeom prst="rect">
            <a:avLst/>
          </a:prstGeom>
          <a:noFill/>
        </p:spPr>
        <p:txBody>
          <a:bodyPr wrap="square">
            <a:spAutoFit/>
          </a:bodyPr>
          <a:lstStyle/>
          <a:p>
            <a:pPr algn="ctr">
              <a:spcAft>
                <a:spcPts val="600"/>
              </a:spcAft>
            </a:pPr>
            <a:r>
              <a:rPr lang="en-US">
                <a:hlinkClick r:id="rId3"/>
              </a:rPr>
              <a:t>https://abseil.io/resources/swe-book/html/toc.html</a:t>
            </a:r>
            <a:endParaRPr lang="en-US"/>
          </a:p>
        </p:txBody>
      </p:sp>
    </p:spTree>
    <p:extLst>
      <p:ext uri="{BB962C8B-B14F-4D97-AF65-F5344CB8AC3E}">
        <p14:creationId xmlns:p14="http://schemas.microsoft.com/office/powerpoint/2010/main" val="3643264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58" name="Rectangle 44057">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06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062" name="Straight Connector 44061">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4064" name="Rectangle 44063">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66" name="Rectangle 44065">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484011E-0A7D-48C4-A762-5FC6DA1FB3E0}"/>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kern="1200" cap="all" spc="200" baseline="0" dirty="0">
                <a:solidFill>
                  <a:srgbClr val="FFFFFF"/>
                </a:solidFill>
                <a:latin typeface="+mj-lt"/>
                <a:ea typeface="+mj-ea"/>
                <a:cs typeface="+mj-cs"/>
              </a:rPr>
              <a:t>JavaScript execution flow</a:t>
            </a:r>
          </a:p>
        </p:txBody>
      </p:sp>
      <p:cxnSp>
        <p:nvCxnSpPr>
          <p:cNvPr id="44068" name="Straight Connector 44067">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4034" name="Picture 2" descr="The Call Stack and Memory Heap explained. | by Cameron J. Leverett | Nerd  For Tech | Medium">
            <a:extLst>
              <a:ext uri="{FF2B5EF4-FFF2-40B4-BE49-F238E27FC236}">
                <a16:creationId xmlns:a16="http://schemas.microsoft.com/office/drawing/2014/main" id="{1C246A5C-537F-42BF-8F0A-219747FAF0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477727"/>
            <a:ext cx="5459470" cy="3903521"/>
          </a:xfrm>
          <a:prstGeom prst="rect">
            <a:avLst/>
          </a:prstGeom>
          <a:ln w="12700" cap="sq">
            <a:solidFill>
              <a:schemeClr val="tx1">
                <a:lumMod val="65000"/>
                <a:lumOff val="3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80DD01F6-81AB-4050-8253-BBF0D069CECF}"/>
              </a:ext>
            </a:extLst>
          </p:cNvPr>
          <p:cNvSpPr txBox="1"/>
          <p:nvPr/>
        </p:nvSpPr>
        <p:spPr>
          <a:xfrm>
            <a:off x="178308" y="5060984"/>
            <a:ext cx="5111932" cy="1600438"/>
          </a:xfrm>
          <a:prstGeom prst="rect">
            <a:avLst/>
          </a:prstGeom>
          <a:noFill/>
        </p:spPr>
        <p:txBody>
          <a:bodyPr wrap="square">
            <a:spAutoFit/>
          </a:bodyPr>
          <a:lstStyle/>
          <a:p>
            <a:r>
              <a:rPr lang="en-US" sz="1400" dirty="0">
                <a:solidFill>
                  <a:schemeClr val="bg1"/>
                </a:solidFill>
              </a:rPr>
              <a:t>“JavaScript (JS) is a lightweight, </a:t>
            </a:r>
            <a:r>
              <a:rPr lang="en-US" sz="1400" b="1" dirty="0">
                <a:solidFill>
                  <a:schemeClr val="bg1"/>
                </a:solidFill>
              </a:rPr>
              <a:t>interpreted, or just-in-time </a:t>
            </a:r>
            <a:r>
              <a:rPr lang="en-US" sz="1400" dirty="0">
                <a:solidFill>
                  <a:schemeClr val="bg1"/>
                </a:solidFill>
              </a:rPr>
              <a:t>compiled programming language with first-class functions. While it is most well-known as the scripting language for Web pages, many non-browser environments also use it, such as Node.js, Apache CouchDB and Adobe Acrobat. JavaScript is a prototype-based, multi-paradigm, </a:t>
            </a:r>
            <a:r>
              <a:rPr lang="en-US" sz="1400" b="1" dirty="0">
                <a:solidFill>
                  <a:schemeClr val="bg1"/>
                </a:solidFill>
              </a:rPr>
              <a:t>single-threaded, dynamic language</a:t>
            </a:r>
            <a:r>
              <a:rPr lang="en-US" sz="1400" dirty="0">
                <a:solidFill>
                  <a:schemeClr val="bg1"/>
                </a:solidFill>
              </a:rPr>
              <a:t>, supporting object-oriented, imperative, and declarative (e.g. functional programming) styles.”</a:t>
            </a:r>
          </a:p>
        </p:txBody>
      </p:sp>
      <p:sp>
        <p:nvSpPr>
          <p:cNvPr id="25" name="ZoneTexte 24">
            <a:extLst>
              <a:ext uri="{FF2B5EF4-FFF2-40B4-BE49-F238E27FC236}">
                <a16:creationId xmlns:a16="http://schemas.microsoft.com/office/drawing/2014/main" id="{EF1D22A3-C6A4-405F-BBED-82051E10AA0F}"/>
              </a:ext>
            </a:extLst>
          </p:cNvPr>
          <p:cNvSpPr txBox="1"/>
          <p:nvPr/>
        </p:nvSpPr>
        <p:spPr>
          <a:xfrm>
            <a:off x="634277" y="3893431"/>
            <a:ext cx="4208656" cy="369332"/>
          </a:xfrm>
          <a:prstGeom prst="rect">
            <a:avLst/>
          </a:prstGeom>
          <a:noFill/>
        </p:spPr>
        <p:txBody>
          <a:bodyPr wrap="squar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JavaScript | MDN (mozilla.org)</a:t>
            </a:r>
            <a:endParaRPr lang="en-US" dirty="0">
              <a:solidFill>
                <a:schemeClr val="bg1"/>
              </a:solidFill>
            </a:endParaRPr>
          </a:p>
        </p:txBody>
      </p:sp>
      <p:sp>
        <p:nvSpPr>
          <p:cNvPr id="3" name="Rectangle 2">
            <a:extLst>
              <a:ext uri="{FF2B5EF4-FFF2-40B4-BE49-F238E27FC236}">
                <a16:creationId xmlns:a16="http://schemas.microsoft.com/office/drawing/2014/main" id="{78AA6983-AFEE-4990-8AA0-1A590C6EFB8B}"/>
              </a:ext>
            </a:extLst>
          </p:cNvPr>
          <p:cNvSpPr/>
          <p:nvPr/>
        </p:nvSpPr>
        <p:spPr>
          <a:xfrm>
            <a:off x="7918185" y="4774027"/>
            <a:ext cx="421419" cy="119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5C55AA-1F77-43EE-B01E-0B2C676F32F6}"/>
              </a:ext>
            </a:extLst>
          </p:cNvPr>
          <p:cNvSpPr/>
          <p:nvPr/>
        </p:nvSpPr>
        <p:spPr>
          <a:xfrm>
            <a:off x="8196508" y="2899518"/>
            <a:ext cx="421419" cy="119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229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2962C8-75BC-4E6D-9DA6-8213E718A796}"/>
              </a:ext>
            </a:extLst>
          </p:cNvPr>
          <p:cNvSpPr>
            <a:spLocks noGrp="1"/>
          </p:cNvSpPr>
          <p:nvPr>
            <p:ph type="title"/>
          </p:nvPr>
        </p:nvSpPr>
        <p:spPr>
          <a:xfrm>
            <a:off x="4365356" y="806365"/>
            <a:ext cx="7020747" cy="5229630"/>
          </a:xfrm>
        </p:spPr>
        <p:txBody>
          <a:bodyPr vert="horz" lIns="91440" tIns="45720" rIns="91440" bIns="45720" rtlCol="0" anchor="ctr">
            <a:normAutofit/>
          </a:bodyPr>
          <a:lstStyle/>
          <a:p>
            <a:pPr algn="l"/>
            <a:r>
              <a:rPr lang="en-US" sz="6600" dirty="0"/>
              <a:t>Accessibility tree</a:t>
            </a:r>
          </a:p>
        </p:txBody>
      </p:sp>
      <p:sp>
        <p:nvSpPr>
          <p:cNvPr id="3" name="Espace réservé du texte 2">
            <a:extLst>
              <a:ext uri="{FF2B5EF4-FFF2-40B4-BE49-F238E27FC236}">
                <a16:creationId xmlns:a16="http://schemas.microsoft.com/office/drawing/2014/main" id="{61C08910-3392-439C-BFC3-F4F9747D08C3}"/>
              </a:ext>
            </a:extLst>
          </p:cNvPr>
          <p:cNvSpPr>
            <a:spLocks noGrp="1"/>
          </p:cNvSpPr>
          <p:nvPr>
            <p:ph type="body" idx="1"/>
          </p:nvPr>
        </p:nvSpPr>
        <p:spPr>
          <a:xfrm>
            <a:off x="670561" y="806365"/>
            <a:ext cx="3067642" cy="5229630"/>
          </a:xfrm>
        </p:spPr>
        <p:txBody>
          <a:bodyPr vert="horz" lIns="91440" tIns="45720" rIns="91440" bIns="45720" rtlCol="0" anchor="ctr">
            <a:normAutofit/>
          </a:bodyPr>
          <a:lstStyle/>
          <a:p>
            <a:pPr algn="r"/>
            <a:r>
              <a:rPr lang="en-US" sz="2400" dirty="0">
                <a:solidFill>
                  <a:schemeClr val="tx1">
                    <a:lumMod val="75000"/>
                    <a:lumOff val="25000"/>
                  </a:schemeClr>
                </a:solidFill>
              </a:rPr>
              <a:t>From DOM to AOM</a:t>
            </a:r>
          </a:p>
        </p:txBody>
      </p:sp>
      <p:cxnSp>
        <p:nvCxnSpPr>
          <p:cNvPr id="18" name="Straight Connector 17">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969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1">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13">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Accessibility Tree (AOM) </a:t>
            </a:r>
          </a:p>
        </p:txBody>
      </p:sp>
      <p:cxnSp>
        <p:nvCxnSpPr>
          <p:cNvPr id="24" name="Straight Connector 15">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8" descr="Accessibility features reference - Chrome Developers">
            <a:extLst>
              <a:ext uri="{FF2B5EF4-FFF2-40B4-BE49-F238E27FC236}">
                <a16:creationId xmlns:a16="http://schemas.microsoft.com/office/drawing/2014/main" id="{C8F88B6F-65FE-41C9-9745-337AB34154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984" y="1247440"/>
            <a:ext cx="6896936" cy="4364095"/>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49">
            <a:extLst>
              <a:ext uri="{FF2B5EF4-FFF2-40B4-BE49-F238E27FC236}">
                <a16:creationId xmlns:a16="http://schemas.microsoft.com/office/drawing/2014/main" id="{8D940C7E-6DBA-4B3C-8D42-73C98665261E}"/>
              </a:ext>
            </a:extLst>
          </p:cNvPr>
          <p:cNvSpPr txBox="1"/>
          <p:nvPr/>
        </p:nvSpPr>
        <p:spPr>
          <a:xfrm>
            <a:off x="636805" y="3915750"/>
            <a:ext cx="3378099" cy="646331"/>
          </a:xfrm>
          <a:prstGeom prst="rect">
            <a:avLst/>
          </a:prstGeom>
          <a:noFill/>
        </p:spPr>
        <p:txBody>
          <a:bodyPr wrap="square">
            <a:spAutoFit/>
          </a:bodyPr>
          <a:lstStyle/>
          <a:p>
            <a:pPr algn="ctr"/>
            <a:r>
              <a:rPr lang="en-US" dirty="0">
                <a:hlinkClick r:id="rId3"/>
              </a:rPr>
              <a:t>Accessibility features reference - Chrome Developers</a:t>
            </a:r>
            <a:endParaRPr lang="en-US" dirty="0"/>
          </a:p>
        </p:txBody>
      </p:sp>
      <p:sp>
        <p:nvSpPr>
          <p:cNvPr id="52" name="ZoneTexte 51">
            <a:extLst>
              <a:ext uri="{FF2B5EF4-FFF2-40B4-BE49-F238E27FC236}">
                <a16:creationId xmlns:a16="http://schemas.microsoft.com/office/drawing/2014/main" id="{A9311DA2-6CCA-4674-A32E-DD3ED4DB0AF8}"/>
              </a:ext>
            </a:extLst>
          </p:cNvPr>
          <p:cNvSpPr txBox="1"/>
          <p:nvPr/>
        </p:nvSpPr>
        <p:spPr>
          <a:xfrm>
            <a:off x="5055452" y="5351605"/>
            <a:ext cx="6096000" cy="1200329"/>
          </a:xfrm>
          <a:prstGeom prst="rect">
            <a:avLst/>
          </a:prstGeom>
          <a:noFill/>
        </p:spPr>
        <p:txBody>
          <a:bodyPr wrap="square">
            <a:spAutoFit/>
          </a:bodyPr>
          <a:lstStyle/>
          <a:p>
            <a:pPr algn="ctr"/>
            <a:r>
              <a:rPr lang="en-US" dirty="0"/>
              <a:t>The accessibility object model (AOM) </a:t>
            </a:r>
            <a:r>
              <a:rPr lang="en-US" dirty="0">
                <a:solidFill>
                  <a:schemeClr val="accent1"/>
                </a:solidFill>
              </a:rPr>
              <a:t>is like a semantic version of the DOM</a:t>
            </a:r>
            <a:r>
              <a:rPr lang="en-US" dirty="0"/>
              <a:t>. The browser updates the accessibility tree when the DOM is updated. </a:t>
            </a:r>
            <a:r>
              <a:rPr lang="en-US" dirty="0">
                <a:solidFill>
                  <a:schemeClr val="accent4"/>
                </a:solidFill>
              </a:rPr>
              <a:t>Until the AOM is built, the content is not accessible to screen readers</a:t>
            </a:r>
            <a:r>
              <a:rPr lang="en-US" dirty="0"/>
              <a:t>.</a:t>
            </a:r>
          </a:p>
        </p:txBody>
      </p:sp>
    </p:spTree>
    <p:extLst>
      <p:ext uri="{BB962C8B-B14F-4D97-AF65-F5344CB8AC3E}">
        <p14:creationId xmlns:p14="http://schemas.microsoft.com/office/powerpoint/2010/main" val="2835973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2962C8-75BC-4E6D-9DA6-8213E718A796}"/>
              </a:ext>
            </a:extLst>
          </p:cNvPr>
          <p:cNvSpPr>
            <a:spLocks noGrp="1"/>
          </p:cNvSpPr>
          <p:nvPr>
            <p:ph type="title"/>
          </p:nvPr>
        </p:nvSpPr>
        <p:spPr>
          <a:xfrm>
            <a:off x="4365356" y="806365"/>
            <a:ext cx="7020747" cy="5229630"/>
          </a:xfrm>
        </p:spPr>
        <p:txBody>
          <a:bodyPr vert="horz" lIns="91440" tIns="45720" rIns="91440" bIns="45720" rtlCol="0" anchor="ctr">
            <a:normAutofit/>
          </a:bodyPr>
          <a:lstStyle/>
          <a:p>
            <a:pPr algn="l"/>
            <a:r>
              <a:rPr lang="en-US" sz="6600" dirty="0"/>
              <a:t>Render tree</a:t>
            </a:r>
          </a:p>
        </p:txBody>
      </p:sp>
      <p:sp>
        <p:nvSpPr>
          <p:cNvPr id="3" name="Espace réservé du texte 2">
            <a:extLst>
              <a:ext uri="{FF2B5EF4-FFF2-40B4-BE49-F238E27FC236}">
                <a16:creationId xmlns:a16="http://schemas.microsoft.com/office/drawing/2014/main" id="{61C08910-3392-439C-BFC3-F4F9747D08C3}"/>
              </a:ext>
            </a:extLst>
          </p:cNvPr>
          <p:cNvSpPr>
            <a:spLocks noGrp="1"/>
          </p:cNvSpPr>
          <p:nvPr>
            <p:ph type="body" idx="1"/>
          </p:nvPr>
        </p:nvSpPr>
        <p:spPr>
          <a:xfrm>
            <a:off x="788661" y="806365"/>
            <a:ext cx="2949542" cy="5229630"/>
          </a:xfrm>
        </p:spPr>
        <p:txBody>
          <a:bodyPr vert="horz" lIns="91440" tIns="45720" rIns="91440" bIns="45720" rtlCol="0" anchor="ctr">
            <a:normAutofit/>
          </a:bodyPr>
          <a:lstStyle/>
          <a:p>
            <a:pPr algn="r"/>
            <a:r>
              <a:rPr lang="en-US" sz="2400" dirty="0">
                <a:solidFill>
                  <a:schemeClr val="tx1">
                    <a:lumMod val="75000"/>
                    <a:lumOff val="25000"/>
                  </a:schemeClr>
                </a:solidFill>
              </a:rPr>
              <a:t>Combining parts</a:t>
            </a:r>
          </a:p>
        </p:txBody>
      </p:sp>
      <p:cxnSp>
        <p:nvCxnSpPr>
          <p:cNvPr id="18" name="Straight Connector 17">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062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1024128" y="585216"/>
            <a:ext cx="6066818" cy="1499616"/>
          </a:xfrm>
        </p:spPr>
        <p:txBody>
          <a:bodyPr>
            <a:normAutofit/>
          </a:bodyPr>
          <a:lstStyle/>
          <a:p>
            <a:r>
              <a:rPr lang="en-US"/>
              <a:t>combining the DOM with the CSSOM</a:t>
            </a:r>
          </a:p>
        </p:txBody>
      </p:sp>
      <p:sp>
        <p:nvSpPr>
          <p:cNvPr id="3" name="Espace réservé du contenu 2">
            <a:extLst>
              <a:ext uri="{FF2B5EF4-FFF2-40B4-BE49-F238E27FC236}">
                <a16:creationId xmlns:a16="http://schemas.microsoft.com/office/drawing/2014/main" id="{2A4D5D92-58B2-4BAD-89D3-B93983A6F845}"/>
              </a:ext>
            </a:extLst>
          </p:cNvPr>
          <p:cNvSpPr>
            <a:spLocks noGrp="1"/>
          </p:cNvSpPr>
          <p:nvPr>
            <p:ph idx="1"/>
          </p:nvPr>
        </p:nvSpPr>
        <p:spPr>
          <a:xfrm>
            <a:off x="1024128" y="2286000"/>
            <a:ext cx="6066818" cy="4023360"/>
          </a:xfrm>
        </p:spPr>
        <p:txBody>
          <a:bodyPr>
            <a:normAutofit/>
          </a:bodyPr>
          <a:lstStyle/>
          <a:p>
            <a:pPr>
              <a:buFont typeface="Wingdings" panose="05000000000000000000" pitchFamily="2" charset="2"/>
              <a:buChar char="§"/>
            </a:pPr>
            <a:r>
              <a:rPr lang="en-US" sz="1400"/>
              <a:t> Now that the information has been parsed the browser can begin to display it. </a:t>
            </a:r>
          </a:p>
          <a:p>
            <a:pPr>
              <a:buFont typeface="Wingdings" panose="05000000000000000000" pitchFamily="2" charset="2"/>
              <a:buChar char="§"/>
            </a:pPr>
            <a:r>
              <a:rPr lang="en-US" sz="1400"/>
              <a:t> To achieve this the browser will now use the render tree to produce a visual representation of the document. </a:t>
            </a:r>
          </a:p>
          <a:p>
            <a:pPr>
              <a:buFont typeface="Wingdings" panose="05000000000000000000" pitchFamily="2" charset="2"/>
              <a:buChar char="§"/>
            </a:pPr>
            <a:r>
              <a:rPr lang="en-US" sz="1400"/>
              <a:t> The browser will start doing its magic at the root of the DOM tree and traverse every visible node. Some of the nodes, like script or meta tags are not visible, so they are ignored. </a:t>
            </a:r>
          </a:p>
          <a:p>
            <a:pPr>
              <a:buFont typeface="Wingdings" panose="05000000000000000000" pitchFamily="2" charset="2"/>
              <a:buChar char="§"/>
            </a:pPr>
            <a:r>
              <a:rPr lang="en-US" sz="1400"/>
              <a:t> There are also nodes that will be hidden with the use of CSS (the display: "none" property for example) and they will also be ignored. </a:t>
            </a:r>
          </a:p>
          <a:p>
            <a:pPr>
              <a:buFont typeface="Wingdings" panose="05000000000000000000" pitchFamily="2" charset="2"/>
              <a:buChar char="§"/>
            </a:pPr>
            <a:r>
              <a:rPr lang="en-US" sz="1400"/>
              <a:t>We are only interested in the visible nodes because only they matter for the input on the screen.</a:t>
            </a:r>
          </a:p>
          <a:p>
            <a:pPr>
              <a:buFont typeface="Wingdings" panose="05000000000000000000" pitchFamily="2" charset="2"/>
              <a:buChar char="§"/>
            </a:pPr>
            <a:r>
              <a:rPr lang="en-US" sz="1400"/>
              <a:t>For each visible node that's found in the DOM, the corresponding rules will be found in the CSSOM and they will be applied.</a:t>
            </a:r>
          </a:p>
          <a:p>
            <a:pPr>
              <a:buFont typeface="Wingdings" panose="05000000000000000000" pitchFamily="2" charset="2"/>
              <a:buChar char="§"/>
            </a:pPr>
            <a:r>
              <a:rPr lang="en-US" sz="1400"/>
              <a:t>Render Tree contains all visible nodes, with content and styles.</a:t>
            </a:r>
          </a:p>
        </p:txBody>
      </p:sp>
      <p:pic>
        <p:nvPicPr>
          <p:cNvPr id="1026" name="Picture 2" descr="Computed style">
            <a:extLst>
              <a:ext uri="{FF2B5EF4-FFF2-40B4-BE49-F238E27FC236}">
                <a16:creationId xmlns:a16="http://schemas.microsoft.com/office/drawing/2014/main" id="{20155E37-BD9D-447A-BA9A-5CBB2BE5D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2267" y="1168314"/>
            <a:ext cx="3999654" cy="2099818"/>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Une image contenant diagramme&#10;&#10;Description générée automatiquement">
            <a:extLst>
              <a:ext uri="{FF2B5EF4-FFF2-40B4-BE49-F238E27FC236}">
                <a16:creationId xmlns:a16="http://schemas.microsoft.com/office/drawing/2014/main" id="{E019976C-6FBC-47AF-87DA-F50D303BAA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52267" y="3589867"/>
            <a:ext cx="3999654" cy="186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411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1024128" y="585216"/>
            <a:ext cx="5385381" cy="1499616"/>
          </a:xfrm>
        </p:spPr>
        <p:txBody>
          <a:bodyPr>
            <a:normAutofit fontScale="90000"/>
          </a:bodyPr>
          <a:lstStyle/>
          <a:p>
            <a:r>
              <a:rPr lang="en-US"/>
              <a:t>The order of processing scripts and style sheets </a:t>
            </a:r>
            <a:endParaRPr lang="en-US" dirty="0"/>
          </a:p>
        </p:txBody>
      </p:sp>
      <p:sp>
        <p:nvSpPr>
          <p:cNvPr id="3" name="Espace réservé du contenu 2">
            <a:extLst>
              <a:ext uri="{FF2B5EF4-FFF2-40B4-BE49-F238E27FC236}">
                <a16:creationId xmlns:a16="http://schemas.microsoft.com/office/drawing/2014/main" id="{409AC385-31C3-46AA-9561-26B21E85A05A}"/>
              </a:ext>
            </a:extLst>
          </p:cNvPr>
          <p:cNvSpPr>
            <a:spLocks noGrp="1"/>
          </p:cNvSpPr>
          <p:nvPr>
            <p:ph idx="1"/>
          </p:nvPr>
        </p:nvSpPr>
        <p:spPr>
          <a:xfrm>
            <a:off x="1024127" y="2084832"/>
            <a:ext cx="5254753" cy="4577225"/>
          </a:xfrm>
        </p:spPr>
        <p:txBody>
          <a:bodyPr>
            <a:noAutofit/>
          </a:bodyPr>
          <a:lstStyle/>
          <a:p>
            <a:pPr>
              <a:buFont typeface="Wingdings" panose="05000000000000000000" pitchFamily="2" charset="2"/>
              <a:buChar char="§"/>
            </a:pPr>
            <a:r>
              <a:rPr lang="en-US" sz="1400" dirty="0"/>
              <a:t> The model of the web is </a:t>
            </a:r>
            <a:r>
              <a:rPr lang="en-US" sz="1400" dirty="0">
                <a:solidFill>
                  <a:schemeClr val="accent6"/>
                </a:solidFill>
              </a:rPr>
              <a:t>synchronous</a:t>
            </a:r>
            <a:r>
              <a:rPr lang="en-US" sz="1400" dirty="0"/>
              <a:t>. </a:t>
            </a:r>
          </a:p>
          <a:p>
            <a:pPr>
              <a:buFont typeface="Wingdings" panose="05000000000000000000" pitchFamily="2" charset="2"/>
              <a:buChar char="§"/>
            </a:pPr>
            <a:r>
              <a:rPr lang="en-US" sz="1400" dirty="0"/>
              <a:t> Authors expect scripts to be parsed and executed immediately when the parser reaches a &lt;script&gt; tag. </a:t>
            </a:r>
          </a:p>
          <a:p>
            <a:pPr>
              <a:buFont typeface="Wingdings" panose="05000000000000000000" pitchFamily="2" charset="2"/>
              <a:buChar char="§"/>
            </a:pPr>
            <a:r>
              <a:rPr lang="en-US" sz="1400" dirty="0"/>
              <a:t> </a:t>
            </a:r>
            <a:r>
              <a:rPr lang="en-US" sz="1400" dirty="0">
                <a:solidFill>
                  <a:schemeClr val="accent6"/>
                </a:solidFill>
              </a:rPr>
              <a:t>The parsing of the document halts until the script has been executed.</a:t>
            </a:r>
            <a:r>
              <a:rPr lang="en-US" sz="1400" dirty="0"/>
              <a:t> </a:t>
            </a:r>
          </a:p>
          <a:p>
            <a:pPr>
              <a:buFont typeface="Wingdings" panose="05000000000000000000" pitchFamily="2" charset="2"/>
              <a:buChar char="§"/>
            </a:pPr>
            <a:r>
              <a:rPr lang="en-US" sz="1400" dirty="0"/>
              <a:t> If the script is external then the resource must first be fetched from the network - </a:t>
            </a:r>
            <a:r>
              <a:rPr lang="en-US" sz="1400" dirty="0">
                <a:solidFill>
                  <a:schemeClr val="accent6"/>
                </a:solidFill>
              </a:rPr>
              <a:t>this is also done synchronously, and parsing halts until the resource is fetched.</a:t>
            </a:r>
            <a:r>
              <a:rPr lang="en-US" sz="1400" dirty="0"/>
              <a:t> </a:t>
            </a:r>
          </a:p>
          <a:p>
            <a:pPr>
              <a:buFont typeface="Wingdings" panose="05000000000000000000" pitchFamily="2" charset="2"/>
              <a:buChar char="§"/>
            </a:pPr>
            <a:r>
              <a:rPr lang="en-US" sz="1400" dirty="0"/>
              <a:t> This was the model for many years and is also specified in HTML4 and 5 specifications. </a:t>
            </a:r>
          </a:p>
          <a:p>
            <a:pPr>
              <a:buFont typeface="Wingdings" panose="05000000000000000000" pitchFamily="2" charset="2"/>
              <a:buChar char="§"/>
            </a:pPr>
            <a:r>
              <a:rPr lang="en-US" sz="1400" dirty="0"/>
              <a:t> Authors can add the </a:t>
            </a:r>
            <a:r>
              <a:rPr lang="en-US" sz="1400" dirty="0">
                <a:solidFill>
                  <a:schemeClr val="accent6"/>
                </a:solidFill>
              </a:rPr>
              <a:t>"defer" </a:t>
            </a:r>
            <a:r>
              <a:rPr lang="en-US" sz="1400" dirty="0"/>
              <a:t>attribute to a script, in which case it will not halt document parsing and will execute after the document is parsed. </a:t>
            </a:r>
          </a:p>
          <a:p>
            <a:pPr>
              <a:buFont typeface="Wingdings" panose="05000000000000000000" pitchFamily="2" charset="2"/>
              <a:buChar char="§"/>
            </a:pPr>
            <a:r>
              <a:rPr lang="en-US" sz="1400" dirty="0"/>
              <a:t> HTML5 adds an option to mark the script as </a:t>
            </a:r>
            <a:r>
              <a:rPr lang="en-US" sz="1400" dirty="0">
                <a:solidFill>
                  <a:schemeClr val="accent6"/>
                </a:solidFill>
              </a:rPr>
              <a:t>asynchronous</a:t>
            </a:r>
            <a:r>
              <a:rPr lang="en-US" sz="1400" dirty="0"/>
              <a:t> so it will be parsed and executed by a different thread.</a:t>
            </a:r>
          </a:p>
          <a:p>
            <a:pPr>
              <a:buFont typeface="Wingdings" panose="05000000000000000000" pitchFamily="2" charset="2"/>
              <a:buChar char="§"/>
            </a:pPr>
            <a:r>
              <a:rPr lang="en-US" sz="1400" dirty="0"/>
              <a:t> Firefox blocks all scripts when there is a style sheet that is still being loaded and parsed. WebKit blocks scripts only when they try to access certain style properties that may be affected by unloaded style sheets.</a:t>
            </a:r>
          </a:p>
        </p:txBody>
      </p:sp>
      <p:pic>
        <p:nvPicPr>
          <p:cNvPr id="62468" name="Picture 4" descr="image">
            <a:extLst>
              <a:ext uri="{FF2B5EF4-FFF2-40B4-BE49-F238E27FC236}">
                <a16:creationId xmlns:a16="http://schemas.microsoft.com/office/drawing/2014/main" id="{E191B612-2472-41B3-B6BF-81BFE14F94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5976" y="4863733"/>
            <a:ext cx="5607392" cy="1920531"/>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62466" name="Picture 2" descr="image">
            <a:extLst>
              <a:ext uri="{FF2B5EF4-FFF2-40B4-BE49-F238E27FC236}">
                <a16:creationId xmlns:a16="http://schemas.microsoft.com/office/drawing/2014/main" id="{75479268-F879-49DC-B2BB-A8E5BFD5C12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27301" y="3220613"/>
            <a:ext cx="5604743" cy="1569327"/>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62470" name="Picture 6" descr="image">
            <a:extLst>
              <a:ext uri="{FF2B5EF4-FFF2-40B4-BE49-F238E27FC236}">
                <a16:creationId xmlns:a16="http://schemas.microsoft.com/office/drawing/2014/main" id="{D05D3ED3-7379-4565-9604-35F4C5D21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976" y="127316"/>
            <a:ext cx="5607392" cy="1552816"/>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62472" name="Picture 8" descr="image">
            <a:extLst>
              <a:ext uri="{FF2B5EF4-FFF2-40B4-BE49-F238E27FC236}">
                <a16:creationId xmlns:a16="http://schemas.microsoft.com/office/drawing/2014/main" id="{C196F037-C858-4D39-BED9-7718453E2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300" y="1753925"/>
            <a:ext cx="5604744" cy="1392895"/>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140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1024128" y="585216"/>
            <a:ext cx="6066818" cy="1499616"/>
          </a:xfrm>
        </p:spPr>
        <p:txBody>
          <a:bodyPr>
            <a:normAutofit/>
          </a:bodyPr>
          <a:lstStyle/>
          <a:p>
            <a:r>
              <a:rPr lang="en-US" dirty="0"/>
              <a:t>Preload Scanner (Speculative parsing)</a:t>
            </a:r>
          </a:p>
        </p:txBody>
      </p:sp>
      <p:sp>
        <p:nvSpPr>
          <p:cNvPr id="3" name="Espace réservé du contenu 2">
            <a:extLst>
              <a:ext uri="{FF2B5EF4-FFF2-40B4-BE49-F238E27FC236}">
                <a16:creationId xmlns:a16="http://schemas.microsoft.com/office/drawing/2014/main" id="{FFA508DA-2CA2-4C58-923B-540144DD3E64}"/>
              </a:ext>
            </a:extLst>
          </p:cNvPr>
          <p:cNvSpPr>
            <a:spLocks noGrp="1"/>
          </p:cNvSpPr>
          <p:nvPr>
            <p:ph idx="1"/>
          </p:nvPr>
        </p:nvSpPr>
        <p:spPr>
          <a:xfrm>
            <a:off x="1024128" y="2286000"/>
            <a:ext cx="5280877" cy="4297680"/>
          </a:xfrm>
        </p:spPr>
        <p:txBody>
          <a:bodyPr>
            <a:normAutofit fontScale="92500" lnSpcReduction="10000"/>
          </a:bodyPr>
          <a:lstStyle/>
          <a:p>
            <a:pPr>
              <a:buFont typeface="Wingdings" panose="05000000000000000000" pitchFamily="2" charset="2"/>
              <a:buChar char="§"/>
            </a:pPr>
            <a:r>
              <a:rPr lang="en-US" sz="1700" dirty="0"/>
              <a:t> While the browser builds the DOM tree, this process occupies the main thread. </a:t>
            </a:r>
          </a:p>
          <a:p>
            <a:pPr>
              <a:buFont typeface="Wingdings" panose="05000000000000000000" pitchFamily="2" charset="2"/>
              <a:buChar char="§"/>
            </a:pPr>
            <a:r>
              <a:rPr lang="en-US" sz="1700" dirty="0"/>
              <a:t> As this happens, </a:t>
            </a:r>
            <a:r>
              <a:rPr lang="en-US" sz="1700" dirty="0">
                <a:solidFill>
                  <a:schemeClr val="tx1">
                    <a:lumMod val="65000"/>
                    <a:lumOff val="35000"/>
                  </a:schemeClr>
                </a:solidFill>
              </a:rPr>
              <a:t>the preload scanner will parse through the content available and request high priority resources like CSS, JavaScript, and web fonts</a:t>
            </a:r>
            <a:r>
              <a:rPr lang="en-US" sz="1700" dirty="0"/>
              <a:t>.</a:t>
            </a:r>
          </a:p>
          <a:p>
            <a:pPr>
              <a:buFont typeface="Wingdings" panose="05000000000000000000" pitchFamily="2" charset="2"/>
              <a:buChar char="§"/>
            </a:pPr>
            <a:r>
              <a:rPr lang="en-US" sz="1700" dirty="0"/>
              <a:t> Thanks to the preload scanner, we don't have to wait until the parser finds a reference to an external resource to request it.</a:t>
            </a:r>
          </a:p>
          <a:p>
            <a:pPr>
              <a:buFont typeface="Wingdings" panose="05000000000000000000" pitchFamily="2" charset="2"/>
              <a:buChar char="§"/>
            </a:pPr>
            <a:r>
              <a:rPr lang="en-US" sz="1700" dirty="0"/>
              <a:t> It will retrieve resources in the background so that by the time the main HTML parser reaches requested assets, they may already be in flight, or have been downloaded.</a:t>
            </a:r>
          </a:p>
          <a:p>
            <a:pPr>
              <a:buFont typeface="Wingdings" panose="05000000000000000000" pitchFamily="2" charset="2"/>
              <a:buChar char="§"/>
            </a:pPr>
            <a:r>
              <a:rPr lang="en-US" sz="1700" dirty="0"/>
              <a:t> The speculative parser only parses references to external resources like external scripts, style sheets and images: it doesn't modify the DOM tree - that is left to the main parser.</a:t>
            </a:r>
          </a:p>
          <a:p>
            <a:pPr>
              <a:buFont typeface="Wingdings" panose="05000000000000000000" pitchFamily="2" charset="2"/>
              <a:buChar char="§"/>
            </a:pPr>
            <a:r>
              <a:rPr lang="en-US" sz="1700" dirty="0"/>
              <a:t> </a:t>
            </a:r>
            <a:r>
              <a:rPr lang="en-US" sz="1700" dirty="0">
                <a:solidFill>
                  <a:schemeClr val="accent4"/>
                </a:solidFill>
              </a:rPr>
              <a:t>Waiting to obtain CSS doesn't block HTML parsing or downloading, but it does block JavaScript, because JavaScript is often used to query CSS properties' impact on elements.</a:t>
            </a:r>
          </a:p>
        </p:txBody>
      </p:sp>
      <p:pic>
        <p:nvPicPr>
          <p:cNvPr id="5" name="Image 4" descr="Une image contenant texte&#10;&#10;Description générée automatiquement">
            <a:extLst>
              <a:ext uri="{FF2B5EF4-FFF2-40B4-BE49-F238E27FC236}">
                <a16:creationId xmlns:a16="http://schemas.microsoft.com/office/drawing/2014/main" id="{45372E59-691A-4AD2-AF62-58893D071C46}"/>
              </a:ext>
            </a:extLst>
          </p:cNvPr>
          <p:cNvPicPr>
            <a:picLocks noChangeAspect="1"/>
          </p:cNvPicPr>
          <p:nvPr/>
        </p:nvPicPr>
        <p:blipFill>
          <a:blip r:embed="rId2"/>
          <a:stretch>
            <a:fillRect/>
          </a:stretch>
        </p:blipFill>
        <p:spPr>
          <a:xfrm>
            <a:off x="6631112" y="1217146"/>
            <a:ext cx="5455049" cy="968270"/>
          </a:xfrm>
          <a:prstGeom prst="rect">
            <a:avLst/>
          </a:prstGeom>
        </p:spPr>
      </p:pic>
      <p:pic>
        <p:nvPicPr>
          <p:cNvPr id="8" name="Image 7">
            <a:extLst>
              <a:ext uri="{FF2B5EF4-FFF2-40B4-BE49-F238E27FC236}">
                <a16:creationId xmlns:a16="http://schemas.microsoft.com/office/drawing/2014/main" id="{61EE0648-4DB2-4F69-A0DD-9BFDC5AACA07}"/>
              </a:ext>
            </a:extLst>
          </p:cNvPr>
          <p:cNvPicPr>
            <a:picLocks noChangeAspect="1"/>
          </p:cNvPicPr>
          <p:nvPr/>
        </p:nvPicPr>
        <p:blipFill>
          <a:blip r:embed="rId3"/>
          <a:stretch>
            <a:fillRect/>
          </a:stretch>
        </p:blipFill>
        <p:spPr>
          <a:xfrm>
            <a:off x="6631112" y="2621341"/>
            <a:ext cx="5455049" cy="3503556"/>
          </a:xfrm>
          <a:prstGeom prst="rect">
            <a:avLst/>
          </a:prstGeom>
        </p:spPr>
      </p:pic>
    </p:spTree>
    <p:extLst>
      <p:ext uri="{BB962C8B-B14F-4D97-AF65-F5344CB8AC3E}">
        <p14:creationId xmlns:p14="http://schemas.microsoft.com/office/powerpoint/2010/main" val="64858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A59F6-0D90-4D6E-A737-DD00A55D05BD}"/>
              </a:ext>
            </a:extLst>
          </p:cNvPr>
          <p:cNvSpPr>
            <a:spLocks noGrp="1"/>
          </p:cNvSpPr>
          <p:nvPr>
            <p:ph type="ctrTitle"/>
          </p:nvPr>
        </p:nvSpPr>
        <p:spPr>
          <a:xfrm>
            <a:off x="457200" y="4960137"/>
            <a:ext cx="7772400" cy="1463040"/>
          </a:xfrm>
        </p:spPr>
        <p:txBody>
          <a:bodyPr>
            <a:normAutofit/>
          </a:bodyPr>
          <a:lstStyle/>
          <a:p>
            <a:r>
              <a:rPr lang="fr-FR"/>
              <a:t>Rendering</a:t>
            </a:r>
            <a:endParaRPr lang="en-US"/>
          </a:p>
        </p:txBody>
      </p:sp>
      <p:sp>
        <p:nvSpPr>
          <p:cNvPr id="3" name="Sous-titre 2">
            <a:extLst>
              <a:ext uri="{FF2B5EF4-FFF2-40B4-BE49-F238E27FC236}">
                <a16:creationId xmlns:a16="http://schemas.microsoft.com/office/drawing/2014/main" id="{6E0A9E19-A938-4C00-AAF6-9DDF6392A7C1}"/>
              </a:ext>
            </a:extLst>
          </p:cNvPr>
          <p:cNvSpPr>
            <a:spLocks noGrp="1"/>
          </p:cNvSpPr>
          <p:nvPr>
            <p:ph type="subTitle" idx="1"/>
          </p:nvPr>
        </p:nvSpPr>
        <p:spPr>
          <a:xfrm>
            <a:off x="8610600" y="4960137"/>
            <a:ext cx="3200400" cy="1463040"/>
          </a:xfrm>
        </p:spPr>
        <p:txBody>
          <a:bodyPr>
            <a:normAutofit/>
          </a:bodyPr>
          <a:lstStyle/>
          <a:p>
            <a:r>
              <a:rPr lang="en-US" dirty="0"/>
              <a:t>Layout (reflow)</a:t>
            </a:r>
          </a:p>
          <a:p>
            <a:r>
              <a:rPr lang="en-US" dirty="0"/>
              <a:t>Painting (repainting) </a:t>
            </a:r>
          </a:p>
        </p:txBody>
      </p:sp>
      <p:sp useBgFill="1">
        <p:nvSpPr>
          <p:cNvPr id="56329" name="Rectangle 56328">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324" name="Picture 4" descr="Best Premium Coding project Illustration download in PNG &amp; Vector format">
            <a:extLst>
              <a:ext uri="{FF2B5EF4-FFF2-40B4-BE49-F238E27FC236}">
                <a16:creationId xmlns:a16="http://schemas.microsoft.com/office/drawing/2014/main" id="{A0C75517-34AF-49A7-9F53-D416136D5C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13522" y="640080"/>
            <a:ext cx="6959151"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118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1024128" y="585216"/>
            <a:ext cx="6066818" cy="1499616"/>
          </a:xfrm>
        </p:spPr>
        <p:txBody>
          <a:bodyPr>
            <a:normAutofit/>
          </a:bodyPr>
          <a:lstStyle/>
          <a:p>
            <a:r>
              <a:rPr lang="en-US"/>
              <a:t>Layout (reflow)</a:t>
            </a:r>
          </a:p>
        </p:txBody>
      </p:sp>
      <p:sp>
        <p:nvSpPr>
          <p:cNvPr id="3" name="Espace réservé du contenu 2">
            <a:extLst>
              <a:ext uri="{FF2B5EF4-FFF2-40B4-BE49-F238E27FC236}">
                <a16:creationId xmlns:a16="http://schemas.microsoft.com/office/drawing/2014/main" id="{9FA5BDFE-A60F-4356-927D-8EE7B3D9C239}"/>
              </a:ext>
            </a:extLst>
          </p:cNvPr>
          <p:cNvSpPr>
            <a:spLocks noGrp="1"/>
          </p:cNvSpPr>
          <p:nvPr>
            <p:ph idx="1"/>
          </p:nvPr>
        </p:nvSpPr>
        <p:spPr>
          <a:xfrm>
            <a:off x="1024128" y="2286000"/>
            <a:ext cx="6066818" cy="4023360"/>
          </a:xfrm>
        </p:spPr>
        <p:txBody>
          <a:bodyPr>
            <a:normAutofit/>
          </a:bodyPr>
          <a:lstStyle/>
          <a:p>
            <a:pPr>
              <a:buFont typeface="Wingdings" panose="05000000000000000000" pitchFamily="2" charset="2"/>
              <a:buChar char="§"/>
            </a:pPr>
            <a:r>
              <a:rPr lang="en-US" sz="1300" dirty="0"/>
              <a:t> The render tree holds information on which nodes are displayed along with their computed styles, but not the dimensions or location of each node.</a:t>
            </a:r>
          </a:p>
          <a:p>
            <a:pPr>
              <a:buFont typeface="Wingdings" panose="05000000000000000000" pitchFamily="2" charset="2"/>
              <a:buChar char="§"/>
            </a:pPr>
            <a:r>
              <a:rPr lang="en-US" sz="1300" dirty="0"/>
              <a:t> What needs to be done next is </a:t>
            </a:r>
            <a:r>
              <a:rPr lang="en-US" sz="1300" dirty="0">
                <a:solidFill>
                  <a:schemeClr val="accent1"/>
                </a:solidFill>
              </a:rPr>
              <a:t>calculate the exact position of those nodes within the viewport of the device (inside the browser window) and their size</a:t>
            </a:r>
            <a:r>
              <a:rPr lang="en-US" sz="1300" dirty="0"/>
              <a:t>. </a:t>
            </a:r>
          </a:p>
          <a:p>
            <a:pPr>
              <a:buFont typeface="Wingdings" panose="05000000000000000000" pitchFamily="2" charset="2"/>
              <a:buChar char="§"/>
            </a:pPr>
            <a:r>
              <a:rPr lang="en-US" sz="1300" dirty="0"/>
              <a:t> This is the stage called </a:t>
            </a:r>
            <a:r>
              <a:rPr lang="en-US" sz="1300" b="1" dirty="0"/>
              <a:t>layout</a:t>
            </a:r>
            <a:r>
              <a:rPr lang="en-US" sz="1300" dirty="0"/>
              <a:t> (in Chrome, Opera, Safari and Internet Explorer) or </a:t>
            </a:r>
            <a:r>
              <a:rPr lang="en-US" sz="1300" b="1" dirty="0"/>
              <a:t>reflow</a:t>
            </a:r>
            <a:r>
              <a:rPr lang="en-US" sz="1300" dirty="0"/>
              <a:t> (in Firefox) but they mean the same thing. The browser starts this process at the root of the render tree and traverses it.</a:t>
            </a:r>
          </a:p>
          <a:p>
            <a:pPr>
              <a:buFont typeface="Wingdings" panose="05000000000000000000" pitchFamily="2" charset="2"/>
              <a:buChar char="§"/>
            </a:pPr>
            <a:r>
              <a:rPr lang="en-US" sz="1300" dirty="0"/>
              <a:t> </a:t>
            </a:r>
            <a:r>
              <a:rPr lang="en-US" sz="1300" dirty="0">
                <a:solidFill>
                  <a:schemeClr val="accent1"/>
                </a:solidFill>
              </a:rPr>
              <a:t>The reflow step doesn't happen only once, but every time we change something in the DOM that affects the layout of the page, even partially</a:t>
            </a:r>
            <a:r>
              <a:rPr lang="en-US" sz="1300" dirty="0"/>
              <a:t>.</a:t>
            </a:r>
          </a:p>
          <a:p>
            <a:pPr>
              <a:buFont typeface="Wingdings" panose="05000000000000000000" pitchFamily="2" charset="2"/>
              <a:buChar char="§"/>
            </a:pPr>
            <a:r>
              <a:rPr lang="en-US" sz="1300" dirty="0"/>
              <a:t> Examples of situations when the positions of the elements is recalculated are:</a:t>
            </a:r>
          </a:p>
          <a:p>
            <a:pPr lvl="2">
              <a:buFont typeface="Wingdings" panose="05000000000000000000" pitchFamily="2" charset="2"/>
              <a:buChar char="§"/>
            </a:pPr>
            <a:r>
              <a:rPr lang="en-US" sz="1300" dirty="0"/>
              <a:t>adding or deleting elements from the DOM.</a:t>
            </a:r>
          </a:p>
          <a:p>
            <a:pPr lvl="2">
              <a:buFont typeface="Wingdings" panose="05000000000000000000" pitchFamily="2" charset="2"/>
              <a:buChar char="§"/>
            </a:pPr>
            <a:r>
              <a:rPr lang="en-US" sz="1300" dirty="0"/>
              <a:t>resizing the browser window.</a:t>
            </a:r>
          </a:p>
          <a:p>
            <a:pPr lvl="2">
              <a:buFont typeface="Wingdings" panose="05000000000000000000" pitchFamily="2" charset="2"/>
              <a:buChar char="§"/>
            </a:pPr>
            <a:r>
              <a:rPr lang="en-US" sz="1300" dirty="0"/>
              <a:t>changing the width, the position of an element or floating it.</a:t>
            </a:r>
          </a:p>
          <a:p>
            <a:pPr marL="0" indent="0">
              <a:buNone/>
            </a:pPr>
            <a:endParaRPr lang="en-US" sz="1300" dirty="0"/>
          </a:p>
        </p:txBody>
      </p:sp>
      <p:pic>
        <p:nvPicPr>
          <p:cNvPr id="2052" name="Picture 4" descr="game of human fax machine">
            <a:extLst>
              <a:ext uri="{FF2B5EF4-FFF2-40B4-BE49-F238E27FC236}">
                <a16:creationId xmlns:a16="http://schemas.microsoft.com/office/drawing/2014/main" id="{50C4CBFD-6BE0-4F43-B216-7F44F3B7BA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2267" y="1138318"/>
            <a:ext cx="3999654" cy="21298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ayout">
            <a:extLst>
              <a:ext uri="{FF2B5EF4-FFF2-40B4-BE49-F238E27FC236}">
                <a16:creationId xmlns:a16="http://schemas.microsoft.com/office/drawing/2014/main" id="{A5719130-032A-4C05-89CE-45668BFAE1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52267" y="3589867"/>
            <a:ext cx="3999654" cy="2099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383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1024127" y="585216"/>
            <a:ext cx="7105745" cy="1499616"/>
          </a:xfrm>
        </p:spPr>
        <p:txBody>
          <a:bodyPr>
            <a:normAutofit/>
          </a:bodyPr>
          <a:lstStyle/>
          <a:p>
            <a:r>
              <a:rPr lang="en-US"/>
              <a:t>Painting (repainting) </a:t>
            </a:r>
            <a:endParaRPr lang="en-US" dirty="0"/>
          </a:p>
        </p:txBody>
      </p:sp>
      <p:sp>
        <p:nvSpPr>
          <p:cNvPr id="3" name="Espace réservé du contenu 2">
            <a:extLst>
              <a:ext uri="{FF2B5EF4-FFF2-40B4-BE49-F238E27FC236}">
                <a16:creationId xmlns:a16="http://schemas.microsoft.com/office/drawing/2014/main" id="{07FCCC85-D5D8-4BDF-873A-AEC9A30400F4}"/>
              </a:ext>
            </a:extLst>
          </p:cNvPr>
          <p:cNvSpPr>
            <a:spLocks noGrp="1"/>
          </p:cNvSpPr>
          <p:nvPr>
            <p:ph idx="1"/>
          </p:nvPr>
        </p:nvSpPr>
        <p:spPr>
          <a:xfrm>
            <a:off x="1024128" y="2286000"/>
            <a:ext cx="6125609" cy="4023360"/>
          </a:xfrm>
        </p:spPr>
        <p:txBody>
          <a:bodyPr>
            <a:normAutofit lnSpcReduction="10000"/>
          </a:bodyPr>
          <a:lstStyle/>
          <a:p>
            <a:pPr>
              <a:buFont typeface="Wingdings" panose="05000000000000000000" pitchFamily="2" charset="2"/>
              <a:buChar char="§"/>
            </a:pPr>
            <a:r>
              <a:rPr lang="en-US" sz="1300" dirty="0"/>
              <a:t>After the browser decides which nodes need to be visible and calculates their position in the viewport, </a:t>
            </a:r>
            <a:r>
              <a:rPr lang="en-US" sz="1300" b="1" dirty="0">
                <a:solidFill>
                  <a:schemeClr val="accent1"/>
                </a:solidFill>
              </a:rPr>
              <a:t>it's time to paint them (render the pixels) on the screen</a:t>
            </a:r>
            <a:r>
              <a:rPr lang="en-US" sz="1300" dirty="0"/>
              <a:t>. </a:t>
            </a:r>
          </a:p>
          <a:p>
            <a:pPr>
              <a:buFont typeface="Wingdings" panose="05000000000000000000" pitchFamily="2" charset="2"/>
              <a:buChar char="§"/>
            </a:pPr>
            <a:r>
              <a:rPr lang="en-US" sz="1300" dirty="0"/>
              <a:t> This phase it is also known as the </a:t>
            </a:r>
            <a:r>
              <a:rPr lang="en-US" sz="1300" b="1" dirty="0">
                <a:solidFill>
                  <a:schemeClr val="accent1"/>
                </a:solidFill>
              </a:rPr>
              <a:t>rasterization</a:t>
            </a:r>
            <a:r>
              <a:rPr lang="en-US" sz="1300" dirty="0"/>
              <a:t> phase, where the browser converts each box calculated in the layout phase to actual pixels on the screen.</a:t>
            </a:r>
          </a:p>
          <a:p>
            <a:pPr>
              <a:buFont typeface="Wingdings" panose="05000000000000000000" pitchFamily="2" charset="2"/>
              <a:buChar char="§"/>
            </a:pPr>
            <a:r>
              <a:rPr lang="en-US" sz="1300" dirty="0"/>
              <a:t> Just like the layout stage, </a:t>
            </a:r>
            <a:r>
              <a:rPr lang="en-US" sz="1300" dirty="0">
                <a:solidFill>
                  <a:schemeClr val="accent1"/>
                </a:solidFill>
              </a:rPr>
              <a:t>the painting stage doesn't happen just once but every time we change something in the appearance of the elements on the screen</a:t>
            </a:r>
            <a:r>
              <a:rPr lang="en-US" sz="1300" dirty="0"/>
              <a:t>. </a:t>
            </a:r>
          </a:p>
          <a:p>
            <a:pPr>
              <a:buFont typeface="Wingdings" panose="05000000000000000000" pitchFamily="2" charset="2"/>
              <a:buChar char="§"/>
            </a:pPr>
            <a:r>
              <a:rPr lang="en-US" sz="1300" dirty="0"/>
              <a:t> Examples of these situations are:</a:t>
            </a:r>
          </a:p>
          <a:p>
            <a:pPr lvl="2">
              <a:buFont typeface="Wingdings" panose="05000000000000000000" pitchFamily="2" charset="2"/>
              <a:buChar char="§"/>
            </a:pPr>
            <a:r>
              <a:rPr lang="en-US" sz="1300" dirty="0"/>
              <a:t>changing the outline of an element.</a:t>
            </a:r>
          </a:p>
          <a:p>
            <a:pPr lvl="2">
              <a:buFont typeface="Wingdings" panose="05000000000000000000" pitchFamily="2" charset="2"/>
              <a:buChar char="§"/>
            </a:pPr>
            <a:r>
              <a:rPr lang="en-US" sz="1300" dirty="0"/>
              <a:t>changing background color.</a:t>
            </a:r>
          </a:p>
          <a:p>
            <a:pPr lvl="2">
              <a:buFont typeface="Wingdings" panose="05000000000000000000" pitchFamily="2" charset="2"/>
              <a:buChar char="§"/>
            </a:pPr>
            <a:r>
              <a:rPr lang="en-US" sz="1300" dirty="0"/>
              <a:t>changing opacity or visibility.</a:t>
            </a:r>
          </a:p>
          <a:p>
            <a:pPr>
              <a:buFont typeface="Wingdings" panose="05000000000000000000" pitchFamily="2" charset="2"/>
              <a:buChar char="§"/>
            </a:pPr>
            <a:r>
              <a:rPr lang="en-US" sz="1300" dirty="0"/>
              <a:t> Painting means the browser needs to draw every visual part of an element to the screen, including text, colors, borders, shadows, and replaced elements like buttons and images and it needs to do it super quickly. </a:t>
            </a:r>
          </a:p>
          <a:p>
            <a:pPr>
              <a:buFont typeface="Wingdings" panose="05000000000000000000" pitchFamily="2" charset="2"/>
              <a:buChar char="§"/>
            </a:pPr>
            <a:r>
              <a:rPr lang="en-US" sz="1300" dirty="0"/>
              <a:t> To ensure repainting can be done even faster than the initial paint, the drawing to the screen is generally broken down into several layers. If this occurs, then compositing is necessary.</a:t>
            </a:r>
          </a:p>
        </p:txBody>
      </p:sp>
      <p:pic>
        <p:nvPicPr>
          <p:cNvPr id="3074" name="Picture 2" descr="drawing game">
            <a:extLst>
              <a:ext uri="{FF2B5EF4-FFF2-40B4-BE49-F238E27FC236}">
                <a16:creationId xmlns:a16="http://schemas.microsoft.com/office/drawing/2014/main" id="{C0F7A997-E955-4371-BFDA-A78C4A5588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8673" y="585216"/>
            <a:ext cx="3728001" cy="1398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aint records">
            <a:extLst>
              <a:ext uri="{FF2B5EF4-FFF2-40B4-BE49-F238E27FC236}">
                <a16:creationId xmlns:a16="http://schemas.microsoft.com/office/drawing/2014/main" id="{69BEC39D-9FD9-44EA-B9DB-FA1119460E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98673" y="2262371"/>
            <a:ext cx="3728001" cy="19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z-index fail">
            <a:extLst>
              <a:ext uri="{FF2B5EF4-FFF2-40B4-BE49-F238E27FC236}">
                <a16:creationId xmlns:a16="http://schemas.microsoft.com/office/drawing/2014/main" id="{F4B3A844-4CCD-4FD5-AC60-965F2223FEE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98673" y="4498727"/>
            <a:ext cx="3728001" cy="19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548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30" name="Rectangle 412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43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EAE4B32-A09C-4047-BB26-0651B1586B0C}"/>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steps to follow</a:t>
            </a:r>
          </a:p>
        </p:txBody>
      </p:sp>
      <p:pic>
        <p:nvPicPr>
          <p:cNvPr id="4102" name="Picture 6" descr="Best Premium Coding project Illustration download in PNG &amp; Vector format">
            <a:extLst>
              <a:ext uri="{FF2B5EF4-FFF2-40B4-BE49-F238E27FC236}">
                <a16:creationId xmlns:a16="http://schemas.microsoft.com/office/drawing/2014/main" id="{8D72EC1F-A3C5-46A9-B778-0496E1E4E4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344" b="-1"/>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4132" name="Rectangle 413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25" name="Espace réservé du contenu 2">
            <a:extLst>
              <a:ext uri="{FF2B5EF4-FFF2-40B4-BE49-F238E27FC236}">
                <a16:creationId xmlns:a16="http://schemas.microsoft.com/office/drawing/2014/main" id="{20C3A25E-ED94-CBE7-BD72-4FC5C2DB2FEC}"/>
              </a:ext>
            </a:extLst>
          </p:cNvPr>
          <p:cNvGraphicFramePr>
            <a:graphicFrameLocks noGrp="1"/>
          </p:cNvGraphicFramePr>
          <p:nvPr>
            <p:ph idx="1"/>
            <p:extLst>
              <p:ext uri="{D42A27DB-BD31-4B8C-83A1-F6EECF244321}">
                <p14:modId xmlns:p14="http://schemas.microsoft.com/office/powerpoint/2010/main" val="1627789919"/>
              </p:ext>
            </p:extLst>
          </p:nvPr>
        </p:nvGraphicFramePr>
        <p:xfrm>
          <a:off x="8029319" y="917725"/>
          <a:ext cx="3424739" cy="4852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4436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A59F6-0D90-4D6E-A737-DD00A55D05BD}"/>
              </a:ext>
            </a:extLst>
          </p:cNvPr>
          <p:cNvSpPr>
            <a:spLocks noGrp="1"/>
          </p:cNvSpPr>
          <p:nvPr>
            <p:ph type="ctrTitle"/>
          </p:nvPr>
        </p:nvSpPr>
        <p:spPr>
          <a:xfrm>
            <a:off x="457200" y="4960137"/>
            <a:ext cx="7772400" cy="1463040"/>
          </a:xfrm>
        </p:spPr>
        <p:txBody>
          <a:bodyPr>
            <a:normAutofit/>
          </a:bodyPr>
          <a:lstStyle/>
          <a:p>
            <a:r>
              <a:rPr lang="en-US" dirty="0"/>
              <a:t>Layering and compositing</a:t>
            </a:r>
          </a:p>
        </p:txBody>
      </p:sp>
      <p:sp>
        <p:nvSpPr>
          <p:cNvPr id="3" name="Sous-titre 2">
            <a:extLst>
              <a:ext uri="{FF2B5EF4-FFF2-40B4-BE49-F238E27FC236}">
                <a16:creationId xmlns:a16="http://schemas.microsoft.com/office/drawing/2014/main" id="{6E0A9E19-A938-4C00-AAF6-9DDF6392A7C1}"/>
              </a:ext>
            </a:extLst>
          </p:cNvPr>
          <p:cNvSpPr>
            <a:spLocks noGrp="1"/>
          </p:cNvSpPr>
          <p:nvPr>
            <p:ph type="subTitle" idx="1"/>
          </p:nvPr>
        </p:nvSpPr>
        <p:spPr>
          <a:xfrm>
            <a:off x="8610600" y="4960137"/>
            <a:ext cx="3200400" cy="1463040"/>
          </a:xfrm>
        </p:spPr>
        <p:txBody>
          <a:bodyPr>
            <a:normAutofit/>
          </a:bodyPr>
          <a:lstStyle/>
          <a:p>
            <a:r>
              <a:rPr lang="en-US" dirty="0"/>
              <a:t>Dividing into layers</a:t>
            </a:r>
          </a:p>
          <a:p>
            <a:r>
              <a:rPr lang="en-US" dirty="0"/>
              <a:t>Raster and composite</a:t>
            </a:r>
          </a:p>
        </p:txBody>
      </p:sp>
      <p:sp useBgFill="1">
        <p:nvSpPr>
          <p:cNvPr id="57353" name="Rectangle 57352">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348" name="Picture 4" descr="Best Premium Coding project Illustration download in PNG &amp; Vector format">
            <a:extLst>
              <a:ext uri="{FF2B5EF4-FFF2-40B4-BE49-F238E27FC236}">
                <a16:creationId xmlns:a16="http://schemas.microsoft.com/office/drawing/2014/main" id="{01134391-4D2C-456C-92B9-D4D25EC3FB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4235" y="640080"/>
            <a:ext cx="8277726"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90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1024128" y="585216"/>
            <a:ext cx="6066818" cy="1499616"/>
          </a:xfrm>
        </p:spPr>
        <p:txBody>
          <a:bodyPr>
            <a:normAutofit/>
          </a:bodyPr>
          <a:lstStyle/>
          <a:p>
            <a:r>
              <a:rPr lang="en-US" dirty="0"/>
              <a:t>Dividing into layers</a:t>
            </a:r>
          </a:p>
        </p:txBody>
      </p:sp>
      <p:sp>
        <p:nvSpPr>
          <p:cNvPr id="3" name="Espace réservé du contenu 2">
            <a:extLst>
              <a:ext uri="{FF2B5EF4-FFF2-40B4-BE49-F238E27FC236}">
                <a16:creationId xmlns:a16="http://schemas.microsoft.com/office/drawing/2014/main" id="{D8A8BA57-F1A3-4E41-8CB2-E84B05DC73AF}"/>
              </a:ext>
            </a:extLst>
          </p:cNvPr>
          <p:cNvSpPr>
            <a:spLocks noGrp="1"/>
          </p:cNvSpPr>
          <p:nvPr>
            <p:ph idx="1"/>
          </p:nvPr>
        </p:nvSpPr>
        <p:spPr>
          <a:xfrm>
            <a:off x="1024128" y="2286000"/>
            <a:ext cx="6066818" cy="4132218"/>
          </a:xfrm>
        </p:spPr>
        <p:txBody>
          <a:bodyPr>
            <a:normAutofit fontScale="77500" lnSpcReduction="20000"/>
          </a:bodyPr>
          <a:lstStyle/>
          <a:p>
            <a:pPr>
              <a:buFont typeface="Wingdings" panose="05000000000000000000" pitchFamily="2" charset="2"/>
              <a:buChar char="§"/>
            </a:pPr>
            <a:r>
              <a:rPr lang="en-US" dirty="0"/>
              <a:t> In order to find out which elements needs to be on which layer, the main thread walks through the layout tree and creates the layer tree.</a:t>
            </a:r>
          </a:p>
          <a:p>
            <a:pPr>
              <a:buFont typeface="Wingdings" panose="05000000000000000000" pitchFamily="2" charset="2"/>
              <a:buChar char="§"/>
            </a:pPr>
            <a:r>
              <a:rPr lang="en-US" dirty="0"/>
              <a:t> By default, there's only one layer (and how these layers are implemented is browser specific) but we can find the elements that would trigger a repaint and create a separate layer for each of them. </a:t>
            </a:r>
          </a:p>
          <a:p>
            <a:pPr>
              <a:buFont typeface="Wingdings" panose="05000000000000000000" pitchFamily="2" charset="2"/>
              <a:buChar char="§"/>
            </a:pPr>
            <a:r>
              <a:rPr lang="en-US" dirty="0"/>
              <a:t> This way, </a:t>
            </a:r>
            <a:r>
              <a:rPr lang="en-US" dirty="0">
                <a:solidFill>
                  <a:schemeClr val="accent6"/>
                </a:solidFill>
              </a:rPr>
              <a:t>the repainting should not be applied to the whole page and in addition, this process will use the GPU</a:t>
            </a:r>
            <a:r>
              <a:rPr lang="en-US" dirty="0"/>
              <a:t>.</a:t>
            </a:r>
          </a:p>
          <a:p>
            <a:pPr>
              <a:buFont typeface="Wingdings" panose="05000000000000000000" pitchFamily="2" charset="2"/>
              <a:buChar char="§"/>
            </a:pPr>
            <a:r>
              <a:rPr lang="en-US" dirty="0"/>
              <a:t> If we want to hint to the browser that certain elements should be on a separate layer, </a:t>
            </a:r>
            <a:r>
              <a:rPr lang="en-US" dirty="0">
                <a:solidFill>
                  <a:schemeClr val="accent1"/>
                </a:solidFill>
              </a:rPr>
              <a:t>we can use the will-change CSS attribute</a:t>
            </a:r>
            <a:r>
              <a:rPr lang="en-US" dirty="0"/>
              <a:t>. </a:t>
            </a:r>
          </a:p>
          <a:p>
            <a:pPr>
              <a:buFont typeface="Wingdings" panose="05000000000000000000" pitchFamily="2" charset="2"/>
              <a:buChar char="§"/>
            </a:pPr>
            <a:r>
              <a:rPr lang="en-US" dirty="0"/>
              <a:t> There are actually specific properties and elements that signal the creation of a new layer. Some of these are &lt;video&gt;, &lt;canvas&gt;, and any element which has the CSS properties of opacity, a 3D transform, will-change and a few others. </a:t>
            </a:r>
            <a:r>
              <a:rPr lang="en-US" dirty="0">
                <a:solidFill>
                  <a:schemeClr val="accent1"/>
                </a:solidFill>
              </a:rPr>
              <a:t>These nodes will be painted onto their own layer, along with their descendants</a:t>
            </a:r>
            <a:r>
              <a:rPr lang="en-US" dirty="0"/>
              <a:t>.</a:t>
            </a:r>
          </a:p>
        </p:txBody>
      </p:sp>
      <p:pic>
        <p:nvPicPr>
          <p:cNvPr id="4100" name="Picture 4">
            <a:extLst>
              <a:ext uri="{FF2B5EF4-FFF2-40B4-BE49-F238E27FC236}">
                <a16:creationId xmlns:a16="http://schemas.microsoft.com/office/drawing/2014/main" id="{62A2F259-9F57-49E7-8087-7B37D79F9F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2267" y="918336"/>
            <a:ext cx="3999654" cy="234979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ayer tree">
            <a:extLst>
              <a:ext uri="{FF2B5EF4-FFF2-40B4-BE49-F238E27FC236}">
                <a16:creationId xmlns:a16="http://schemas.microsoft.com/office/drawing/2014/main" id="{1901B938-4274-42E6-AFCB-B4DF88249D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52267" y="3589867"/>
            <a:ext cx="3999654" cy="2099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81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1024128" y="585216"/>
            <a:ext cx="6066818" cy="1499616"/>
          </a:xfrm>
        </p:spPr>
        <p:txBody>
          <a:bodyPr>
            <a:normAutofit/>
          </a:bodyPr>
          <a:lstStyle/>
          <a:p>
            <a:r>
              <a:rPr lang="en-US" dirty="0"/>
              <a:t>Raster and composite off of the main thread</a:t>
            </a:r>
          </a:p>
        </p:txBody>
      </p:sp>
      <p:sp>
        <p:nvSpPr>
          <p:cNvPr id="3" name="Espace réservé du contenu 2">
            <a:extLst>
              <a:ext uri="{FF2B5EF4-FFF2-40B4-BE49-F238E27FC236}">
                <a16:creationId xmlns:a16="http://schemas.microsoft.com/office/drawing/2014/main" id="{D8A8BA57-F1A3-4E41-8CB2-E84B05DC73AF}"/>
              </a:ext>
            </a:extLst>
          </p:cNvPr>
          <p:cNvSpPr>
            <a:spLocks noGrp="1"/>
          </p:cNvSpPr>
          <p:nvPr>
            <p:ph idx="1"/>
          </p:nvPr>
        </p:nvSpPr>
        <p:spPr>
          <a:xfrm>
            <a:off x="1024128" y="2286000"/>
            <a:ext cx="6066818" cy="4023360"/>
          </a:xfrm>
        </p:spPr>
        <p:txBody>
          <a:bodyPr>
            <a:normAutofit/>
          </a:bodyPr>
          <a:lstStyle/>
          <a:p>
            <a:pPr>
              <a:buFont typeface="Wingdings" panose="05000000000000000000" pitchFamily="2" charset="2"/>
              <a:buChar char="§"/>
            </a:pPr>
            <a:r>
              <a:rPr lang="en-US" dirty="0"/>
              <a:t> Once the layer tree is created and paint orders are determined, the main thread commits that information to the compositor thread. </a:t>
            </a:r>
          </a:p>
          <a:p>
            <a:pPr>
              <a:buFont typeface="Wingdings" panose="05000000000000000000" pitchFamily="2" charset="2"/>
              <a:buChar char="§"/>
            </a:pPr>
            <a:r>
              <a:rPr lang="en-US" dirty="0"/>
              <a:t> The compositor thread then rasterizes each layer. </a:t>
            </a:r>
          </a:p>
          <a:p>
            <a:pPr>
              <a:buFont typeface="Wingdings" panose="05000000000000000000" pitchFamily="2" charset="2"/>
              <a:buChar char="§"/>
            </a:pPr>
            <a:r>
              <a:rPr lang="en-US" dirty="0"/>
              <a:t> A layer could be large like the entire length of a page, so the compositor thread divides them into tiles and sends each tile off to raster threads. </a:t>
            </a:r>
          </a:p>
          <a:p>
            <a:pPr>
              <a:buFont typeface="Wingdings" panose="05000000000000000000" pitchFamily="2" charset="2"/>
              <a:buChar char="§"/>
            </a:pPr>
            <a:r>
              <a:rPr lang="en-US" dirty="0"/>
              <a:t> Raster threads rasterize each tile and store them in GPU memory.</a:t>
            </a:r>
          </a:p>
        </p:txBody>
      </p:sp>
      <p:pic>
        <p:nvPicPr>
          <p:cNvPr id="5124" name="Picture 4" descr="composit">
            <a:extLst>
              <a:ext uri="{FF2B5EF4-FFF2-40B4-BE49-F238E27FC236}">
                <a16:creationId xmlns:a16="http://schemas.microsoft.com/office/drawing/2014/main" id="{3772038A-6DE4-4046-B010-DD0BC56BFC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2267" y="4016017"/>
            <a:ext cx="3999654" cy="20998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aster">
            <a:extLst>
              <a:ext uri="{FF2B5EF4-FFF2-40B4-BE49-F238E27FC236}">
                <a16:creationId xmlns:a16="http://schemas.microsoft.com/office/drawing/2014/main" id="{A4A62557-EA1C-4B19-B318-605B3875FF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52267" y="1236091"/>
            <a:ext cx="3999654" cy="2099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91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99" name="Rectangle 616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0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201" name="Straight Connector 617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6202" name="Rectangle 6175">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038B1D7-BB03-4C08-9367-EE1A30240F2A}"/>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2000" kern="1200" cap="all" spc="200" baseline="0" dirty="0">
                <a:solidFill>
                  <a:schemeClr val="tx1">
                    <a:lumMod val="95000"/>
                    <a:lumOff val="5000"/>
                  </a:schemeClr>
                </a:solidFill>
                <a:latin typeface="+mj-lt"/>
                <a:ea typeface="+mj-ea"/>
                <a:cs typeface="+mj-cs"/>
              </a:rPr>
              <a:t>Main and compositor threads</a:t>
            </a:r>
          </a:p>
        </p:txBody>
      </p:sp>
      <p:cxnSp>
        <p:nvCxnSpPr>
          <p:cNvPr id="6203" name="Straight Connector 6177">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146" name="Picture 2" descr="Image description">
            <a:extLst>
              <a:ext uri="{FF2B5EF4-FFF2-40B4-BE49-F238E27FC236}">
                <a16:creationId xmlns:a16="http://schemas.microsoft.com/office/drawing/2014/main" id="{289DF012-9351-4369-ACA4-4FA7FFF755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60"/>
          <a:stretch/>
        </p:blipFill>
        <p:spPr bwMode="auto">
          <a:xfrm>
            <a:off x="4654984" y="1349027"/>
            <a:ext cx="6896936" cy="4160921"/>
          </a:xfrm>
          <a:prstGeom prst="rect">
            <a:avLst/>
          </a:prstGeom>
          <a:ln w="12700" cap="sq">
            <a:solidFill>
              <a:schemeClr val="tx1">
                <a:lumMod val="65000"/>
                <a:lumOff val="3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33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1" name="Rectangle 205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7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73" name="Straight Connector 206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074" name="Rectangle 2064">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66">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ECBEE5-BE71-4AD9-90AA-0706AFFD597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Critical rendering path</a:t>
            </a:r>
          </a:p>
        </p:txBody>
      </p:sp>
      <p:pic>
        <p:nvPicPr>
          <p:cNvPr id="2054" name="Picture 6" descr="Understanding the Critical Rendering Path | DBS Interactive">
            <a:extLst>
              <a:ext uri="{FF2B5EF4-FFF2-40B4-BE49-F238E27FC236}">
                <a16:creationId xmlns:a16="http://schemas.microsoft.com/office/drawing/2014/main" id="{313C453A-B6CF-4DDA-931D-E852EDFC23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276" y="942027"/>
            <a:ext cx="10917644" cy="2702563"/>
          </a:xfrm>
          <a:prstGeom prst="rect">
            <a:avLst/>
          </a:prstGeom>
          <a:noFill/>
          <a:extLst>
            <a:ext uri="{909E8E84-426E-40DD-AFC4-6F175D3DCCD1}">
              <a14:hiddenFill xmlns:a14="http://schemas.microsoft.com/office/drawing/2010/main">
                <a:solidFill>
                  <a:srgbClr val="FFFFFF"/>
                </a:solidFill>
              </a14:hiddenFill>
            </a:ext>
          </a:extLst>
        </p:spPr>
      </p:pic>
      <p:cxnSp>
        <p:nvCxnSpPr>
          <p:cNvPr id="2076" name="Straight Connector 2068">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34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29"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31" name="Straight Connector 513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5133" name="Rectangle 5132">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ECBEE5-BE71-4AD9-90AA-0706AFFD597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Critical rendering path</a:t>
            </a:r>
          </a:p>
        </p:txBody>
      </p:sp>
      <p:pic>
        <p:nvPicPr>
          <p:cNvPr id="5122" name="Picture 2" descr="Critical Rendering Path and Website Performance Optimization | Toptal®">
            <a:extLst>
              <a:ext uri="{FF2B5EF4-FFF2-40B4-BE49-F238E27FC236}">
                <a16:creationId xmlns:a16="http://schemas.microsoft.com/office/drawing/2014/main" id="{6264C4DD-810D-4D0A-AFEF-0CC4FFA2BF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1709" y="640080"/>
            <a:ext cx="7502778" cy="3306457"/>
          </a:xfrm>
          <a:prstGeom prst="rect">
            <a:avLst/>
          </a:prstGeom>
          <a:noFill/>
          <a:extLst>
            <a:ext uri="{909E8E84-426E-40DD-AFC4-6F175D3DCCD1}">
              <a14:hiddenFill xmlns:a14="http://schemas.microsoft.com/office/drawing/2010/main">
                <a:solidFill>
                  <a:srgbClr val="FFFFFF"/>
                </a:solidFill>
              </a14:hiddenFill>
            </a:ext>
          </a:extLst>
        </p:spPr>
      </p:pic>
      <p:cxnSp>
        <p:nvCxnSpPr>
          <p:cNvPr id="5137" name="Straight Connector 5136">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EF0D3F3-EB43-4DC3-B880-5E2CFD9726F1}"/>
              </a:ext>
            </a:extLst>
          </p:cNvPr>
          <p:cNvSpPr/>
          <p:nvPr/>
        </p:nvSpPr>
        <p:spPr>
          <a:xfrm>
            <a:off x="9405257" y="3544389"/>
            <a:ext cx="783772" cy="505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976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A59F6-0D90-4D6E-A737-DD00A55D05BD}"/>
              </a:ext>
            </a:extLst>
          </p:cNvPr>
          <p:cNvSpPr>
            <a:spLocks noGrp="1"/>
          </p:cNvSpPr>
          <p:nvPr>
            <p:ph type="ctrTitle"/>
          </p:nvPr>
        </p:nvSpPr>
        <p:spPr>
          <a:xfrm>
            <a:off x="457200" y="4960137"/>
            <a:ext cx="7772400" cy="1463040"/>
          </a:xfrm>
        </p:spPr>
        <p:txBody>
          <a:bodyPr>
            <a:normAutofit/>
          </a:bodyPr>
          <a:lstStyle/>
          <a:p>
            <a:r>
              <a:rPr lang="en-US" dirty="0"/>
              <a:t>Metrics and tools</a:t>
            </a:r>
          </a:p>
        </p:txBody>
      </p:sp>
      <p:sp>
        <p:nvSpPr>
          <p:cNvPr id="3" name="Sous-titre 2">
            <a:extLst>
              <a:ext uri="{FF2B5EF4-FFF2-40B4-BE49-F238E27FC236}">
                <a16:creationId xmlns:a16="http://schemas.microsoft.com/office/drawing/2014/main" id="{6E0A9E19-A938-4C00-AAF6-9DDF6392A7C1}"/>
              </a:ext>
            </a:extLst>
          </p:cNvPr>
          <p:cNvSpPr>
            <a:spLocks noGrp="1"/>
          </p:cNvSpPr>
          <p:nvPr>
            <p:ph type="subTitle" idx="1"/>
          </p:nvPr>
        </p:nvSpPr>
        <p:spPr>
          <a:xfrm>
            <a:off x="8610600" y="4960137"/>
            <a:ext cx="3200400" cy="1463040"/>
          </a:xfrm>
        </p:spPr>
        <p:txBody>
          <a:bodyPr>
            <a:normAutofit fontScale="77500" lnSpcReduction="20000"/>
          </a:bodyPr>
          <a:lstStyle/>
          <a:p>
            <a:r>
              <a:rPr lang="fr-FR" dirty="0"/>
              <a:t>FCP</a:t>
            </a:r>
          </a:p>
          <a:p>
            <a:r>
              <a:rPr lang="fr-FR" dirty="0"/>
              <a:t>FID</a:t>
            </a:r>
          </a:p>
          <a:p>
            <a:r>
              <a:rPr lang="fr-FR" dirty="0"/>
              <a:t>LCP</a:t>
            </a:r>
          </a:p>
          <a:p>
            <a:r>
              <a:rPr lang="fr-FR" dirty="0"/>
              <a:t>CLS</a:t>
            </a:r>
          </a:p>
          <a:p>
            <a:r>
              <a:rPr lang="en-US" dirty="0"/>
              <a:t>Core Web Vitals</a:t>
            </a:r>
          </a:p>
          <a:p>
            <a:r>
              <a:rPr lang="fr-FR" dirty="0"/>
              <a:t>Tools</a:t>
            </a:r>
          </a:p>
          <a:p>
            <a:r>
              <a:rPr lang="en-US" dirty="0"/>
              <a:t>Performance Budgets</a:t>
            </a:r>
          </a:p>
        </p:txBody>
      </p:sp>
      <p:sp useBgFill="1">
        <p:nvSpPr>
          <p:cNvPr id="59399" name="Rectangle 59398">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394" name="Picture 2" descr="Best Premium Coding project Illustration download in PNG &amp; Vector format">
            <a:extLst>
              <a:ext uri="{FF2B5EF4-FFF2-40B4-BE49-F238E27FC236}">
                <a16:creationId xmlns:a16="http://schemas.microsoft.com/office/drawing/2014/main" id="{1CB2CDEA-80E6-4359-B034-8565A39AF0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74037" y="640080"/>
            <a:ext cx="6838121"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250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7"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179" name="Straight Connector 7178">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181" name="Rectangle 7180">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083447-E0A7-49CC-8AA4-D806C91D04B2}"/>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Metrics</a:t>
            </a:r>
          </a:p>
        </p:txBody>
      </p:sp>
      <p:cxnSp>
        <p:nvCxnSpPr>
          <p:cNvPr id="7183" name="Straight Connector 7182">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170" name="Picture 2" descr="image">
            <a:extLst>
              <a:ext uri="{FF2B5EF4-FFF2-40B4-BE49-F238E27FC236}">
                <a16:creationId xmlns:a16="http://schemas.microsoft.com/office/drawing/2014/main" id="{35B431B1-FC73-425B-8EF2-88C2354422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984" y="1222469"/>
            <a:ext cx="6896936" cy="441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696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2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27" name="Straight Connector 922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9229" name="Rectangle 9228">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083447-E0A7-49CC-8AA4-D806C91D04B2}"/>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FCP</a:t>
            </a:r>
          </a:p>
        </p:txBody>
      </p:sp>
      <p:cxnSp>
        <p:nvCxnSpPr>
          <p:cNvPr id="9231" name="Straight Connector 9230">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218" name="Picture 2" descr="image">
            <a:extLst>
              <a:ext uri="{FF2B5EF4-FFF2-40B4-BE49-F238E27FC236}">
                <a16:creationId xmlns:a16="http://schemas.microsoft.com/office/drawing/2014/main" id="{903EB5F2-51BF-415A-AF0F-4A017874EB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984" y="2420323"/>
            <a:ext cx="6896936" cy="2017354"/>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26BB676A-84BF-4F21-9A1A-8F31B20459B2}"/>
              </a:ext>
            </a:extLst>
          </p:cNvPr>
          <p:cNvSpPr txBox="1"/>
          <p:nvPr/>
        </p:nvSpPr>
        <p:spPr>
          <a:xfrm>
            <a:off x="636805" y="3855692"/>
            <a:ext cx="3264293" cy="1477328"/>
          </a:xfrm>
          <a:prstGeom prst="rect">
            <a:avLst/>
          </a:prstGeom>
          <a:noFill/>
        </p:spPr>
        <p:txBody>
          <a:bodyPr wrap="square">
            <a:spAutoFit/>
          </a:bodyPr>
          <a:lstStyle/>
          <a:p>
            <a:r>
              <a:rPr lang="fr-FR" dirty="0"/>
              <a:t>Ce métrique mesure le temps entre le début du chargement de la page et le moment où une partie du contenu de la page est affichée à l'écran. </a:t>
            </a:r>
            <a:endParaRPr lang="en-US" dirty="0"/>
          </a:p>
        </p:txBody>
      </p:sp>
      <p:sp>
        <p:nvSpPr>
          <p:cNvPr id="19" name="ZoneTexte 18">
            <a:extLst>
              <a:ext uri="{FF2B5EF4-FFF2-40B4-BE49-F238E27FC236}">
                <a16:creationId xmlns:a16="http://schemas.microsoft.com/office/drawing/2014/main" id="{3523CDC1-3969-47C5-B989-C0017692EC56}"/>
              </a:ext>
            </a:extLst>
          </p:cNvPr>
          <p:cNvSpPr txBox="1"/>
          <p:nvPr/>
        </p:nvSpPr>
        <p:spPr>
          <a:xfrm>
            <a:off x="4855218" y="4593733"/>
            <a:ext cx="6496468" cy="369332"/>
          </a:xfrm>
          <a:prstGeom prst="rect">
            <a:avLst/>
          </a:prstGeom>
          <a:noFill/>
        </p:spPr>
        <p:txBody>
          <a:bodyPr wrap="square">
            <a:spAutoFit/>
          </a:bodyPr>
          <a:lstStyle/>
          <a:p>
            <a:pPr algn="ctr"/>
            <a:r>
              <a:rPr lang="en-US" dirty="0">
                <a:hlinkClick r:id="rId3"/>
              </a:rPr>
              <a:t>https://xblocks.socgen/#/client/awt-react-optimisation-webpack.md</a:t>
            </a:r>
            <a:endParaRPr lang="en-US" dirty="0"/>
          </a:p>
        </p:txBody>
      </p:sp>
    </p:spTree>
    <p:extLst>
      <p:ext uri="{BB962C8B-B14F-4D97-AF65-F5344CB8AC3E}">
        <p14:creationId xmlns:p14="http://schemas.microsoft.com/office/powerpoint/2010/main" val="352365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2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27" name="Straight Connector 922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9229" name="Rectangle 9228">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083447-E0A7-49CC-8AA4-D806C91D04B2}"/>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FID</a:t>
            </a:r>
          </a:p>
        </p:txBody>
      </p:sp>
      <p:cxnSp>
        <p:nvCxnSpPr>
          <p:cNvPr id="9231" name="Straight Connector 9230">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6BB676A-84BF-4F21-9A1A-8F31B20459B2}"/>
              </a:ext>
            </a:extLst>
          </p:cNvPr>
          <p:cNvSpPr txBox="1"/>
          <p:nvPr/>
        </p:nvSpPr>
        <p:spPr>
          <a:xfrm>
            <a:off x="636805" y="3855692"/>
            <a:ext cx="3264293" cy="1754326"/>
          </a:xfrm>
          <a:prstGeom prst="rect">
            <a:avLst/>
          </a:prstGeom>
          <a:noFill/>
        </p:spPr>
        <p:txBody>
          <a:bodyPr wrap="square">
            <a:spAutoFit/>
          </a:bodyPr>
          <a:lstStyle/>
          <a:p>
            <a:r>
              <a:rPr lang="fr-FR" dirty="0"/>
              <a:t>First Input Delay consiste à mesurer le temps de réaction entre le moment où l'internaute va interagir sur une page pour la première fois et la réponse du navigateur.</a:t>
            </a:r>
            <a:endParaRPr lang="en-US" dirty="0"/>
          </a:p>
        </p:txBody>
      </p:sp>
      <p:sp>
        <p:nvSpPr>
          <p:cNvPr id="19" name="ZoneTexte 18">
            <a:extLst>
              <a:ext uri="{FF2B5EF4-FFF2-40B4-BE49-F238E27FC236}">
                <a16:creationId xmlns:a16="http://schemas.microsoft.com/office/drawing/2014/main" id="{3523CDC1-3969-47C5-B989-C0017692EC56}"/>
              </a:ext>
            </a:extLst>
          </p:cNvPr>
          <p:cNvSpPr txBox="1"/>
          <p:nvPr/>
        </p:nvSpPr>
        <p:spPr>
          <a:xfrm>
            <a:off x="4855218" y="4593733"/>
            <a:ext cx="6496468" cy="369332"/>
          </a:xfrm>
          <a:prstGeom prst="rect">
            <a:avLst/>
          </a:prstGeom>
          <a:noFill/>
        </p:spPr>
        <p:txBody>
          <a:bodyPr wrap="square">
            <a:spAutoFit/>
          </a:bodyPr>
          <a:lstStyle/>
          <a:p>
            <a:pPr algn="ctr"/>
            <a:r>
              <a:rPr lang="en-US" dirty="0">
                <a:hlinkClick r:id="rId2"/>
              </a:rPr>
              <a:t>https://xblocks.socgen/#/client/awt-react-optimisation-webpack.md</a:t>
            </a:r>
            <a:endParaRPr lang="en-US" dirty="0"/>
          </a:p>
        </p:txBody>
      </p:sp>
      <p:pic>
        <p:nvPicPr>
          <p:cNvPr id="10242" name="Picture 2" descr="image">
            <a:extLst>
              <a:ext uri="{FF2B5EF4-FFF2-40B4-BE49-F238E27FC236}">
                <a16:creationId xmlns:a16="http://schemas.microsoft.com/office/drawing/2014/main" id="{ABB91183-D249-4C31-875E-251321601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1549" y="2157508"/>
            <a:ext cx="808672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1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86" name="Straight Connector 7186">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5849342-7F29-42E3-AD7D-0184A5A7A8A7}"/>
              </a:ext>
            </a:extLst>
          </p:cNvPr>
          <p:cNvSpPr>
            <a:spLocks noGrp="1"/>
          </p:cNvSpPr>
          <p:nvPr>
            <p:ph type="title"/>
          </p:nvPr>
        </p:nvSpPr>
        <p:spPr>
          <a:xfrm>
            <a:off x="1024129" y="585216"/>
            <a:ext cx="4431792" cy="1499616"/>
          </a:xfrm>
        </p:spPr>
        <p:txBody>
          <a:bodyPr vert="horz" lIns="91440" tIns="45720" rIns="91440" bIns="45720" rtlCol="0" anchor="ctr">
            <a:normAutofit/>
          </a:bodyPr>
          <a:lstStyle/>
          <a:p>
            <a:r>
              <a:rPr lang="en-US" sz="5000" dirty="0"/>
              <a:t>Browser's high level structure</a:t>
            </a:r>
          </a:p>
        </p:txBody>
      </p:sp>
      <p:sp>
        <p:nvSpPr>
          <p:cNvPr id="4" name="Espace réservé du texte 3">
            <a:extLst>
              <a:ext uri="{FF2B5EF4-FFF2-40B4-BE49-F238E27FC236}">
                <a16:creationId xmlns:a16="http://schemas.microsoft.com/office/drawing/2014/main" id="{88FC70DF-F3BF-4DCA-819B-00EDBF8AA642}"/>
              </a:ext>
            </a:extLst>
          </p:cNvPr>
          <p:cNvSpPr>
            <a:spLocks noGrp="1"/>
          </p:cNvSpPr>
          <p:nvPr>
            <p:ph type="body" sz="half" idx="2"/>
          </p:nvPr>
        </p:nvSpPr>
        <p:spPr>
          <a:xfrm>
            <a:off x="1024128" y="2286000"/>
            <a:ext cx="4584192" cy="3931920"/>
          </a:xfrm>
        </p:spPr>
        <p:txBody>
          <a:bodyPr vert="horz" lIns="45720" tIns="45720" rIns="45720" bIns="45720" rtlCol="0">
            <a:noAutofit/>
          </a:bodyPr>
          <a:lstStyle/>
          <a:p>
            <a:pPr marL="285750" indent="-285750">
              <a:lnSpc>
                <a:spcPct val="90000"/>
              </a:lnSpc>
              <a:buFont typeface="Wingdings" panose="05000000000000000000" pitchFamily="2" charset="2"/>
              <a:buChar char="§"/>
            </a:pPr>
            <a:r>
              <a:rPr lang="en-US" sz="1200" dirty="0"/>
              <a:t>The </a:t>
            </a:r>
            <a:r>
              <a:rPr lang="en-US" sz="1200" b="1" dirty="0"/>
              <a:t>user interface</a:t>
            </a:r>
            <a:r>
              <a:rPr lang="en-US" sz="1200" dirty="0"/>
              <a:t>: this includes the address bar, back/forward button, bookmarking menu, etc. Every part of the browser display except the window where you see the requested page.</a:t>
            </a:r>
          </a:p>
          <a:p>
            <a:pPr marL="285750" indent="-285750">
              <a:lnSpc>
                <a:spcPct val="90000"/>
              </a:lnSpc>
              <a:buFont typeface="Wingdings" panose="05000000000000000000" pitchFamily="2" charset="2"/>
              <a:buChar char="§"/>
            </a:pPr>
            <a:r>
              <a:rPr lang="en-US" sz="1200" dirty="0"/>
              <a:t>The </a:t>
            </a:r>
            <a:r>
              <a:rPr lang="en-US" sz="1200" b="1" dirty="0"/>
              <a:t>browser engine</a:t>
            </a:r>
            <a:r>
              <a:rPr lang="en-US" sz="1200" dirty="0"/>
              <a:t>: marshals actions between the UI and the rendering engine.</a:t>
            </a:r>
          </a:p>
          <a:p>
            <a:pPr marL="285750" indent="-285750">
              <a:lnSpc>
                <a:spcPct val="90000"/>
              </a:lnSpc>
              <a:buFont typeface="Wingdings" panose="05000000000000000000" pitchFamily="2" charset="2"/>
              <a:buChar char="§"/>
            </a:pPr>
            <a:r>
              <a:rPr lang="en-US" sz="1200" dirty="0"/>
              <a:t>The </a:t>
            </a:r>
            <a:r>
              <a:rPr lang="en-US" sz="1200" b="1" dirty="0"/>
              <a:t>rendering engine</a:t>
            </a:r>
            <a:r>
              <a:rPr lang="en-US" sz="1200" dirty="0"/>
              <a:t>: responsible for displaying requested content. For example if the requested content is HTML, the rendering engine parses HTML and CSS, and displays the parsed content on the screen.</a:t>
            </a:r>
          </a:p>
          <a:p>
            <a:pPr marL="285750" indent="-285750">
              <a:lnSpc>
                <a:spcPct val="90000"/>
              </a:lnSpc>
              <a:buFont typeface="Wingdings" panose="05000000000000000000" pitchFamily="2" charset="2"/>
              <a:buChar char="§"/>
            </a:pPr>
            <a:r>
              <a:rPr lang="en-US" sz="1200" b="1" dirty="0"/>
              <a:t>Networking</a:t>
            </a:r>
            <a:r>
              <a:rPr lang="en-US" sz="1200" dirty="0"/>
              <a:t>: for network calls such as HTTP requests, using different implementations for different platform behind a platform-independent interface.</a:t>
            </a:r>
          </a:p>
          <a:p>
            <a:pPr marL="285750" indent="-285750">
              <a:lnSpc>
                <a:spcPct val="90000"/>
              </a:lnSpc>
              <a:buFont typeface="Wingdings" panose="05000000000000000000" pitchFamily="2" charset="2"/>
              <a:buChar char="§"/>
            </a:pPr>
            <a:r>
              <a:rPr lang="en-US" sz="1200" b="1" dirty="0"/>
              <a:t>UI backend</a:t>
            </a:r>
            <a:r>
              <a:rPr lang="en-US" sz="1200" dirty="0"/>
              <a:t>: used for drawing basic widgets like combo boxes and windows. This backend exposes a generic interface that is not platform specific. Underneath it uses operating system user interface methods.</a:t>
            </a:r>
          </a:p>
          <a:p>
            <a:pPr marL="285750" indent="-285750">
              <a:lnSpc>
                <a:spcPct val="90000"/>
              </a:lnSpc>
              <a:buFont typeface="Wingdings" panose="05000000000000000000" pitchFamily="2" charset="2"/>
              <a:buChar char="§"/>
            </a:pPr>
            <a:r>
              <a:rPr lang="en-US" sz="1200" b="1" dirty="0"/>
              <a:t>JavaScript interpreter</a:t>
            </a:r>
            <a:r>
              <a:rPr lang="en-US" sz="1200" dirty="0"/>
              <a:t>. Used to parse and execute JavaScript code.</a:t>
            </a:r>
          </a:p>
          <a:p>
            <a:pPr marL="285750" indent="-285750">
              <a:lnSpc>
                <a:spcPct val="90000"/>
              </a:lnSpc>
              <a:buFont typeface="Wingdings" panose="05000000000000000000" pitchFamily="2" charset="2"/>
              <a:buChar char="§"/>
            </a:pPr>
            <a:r>
              <a:rPr lang="en-US" sz="1200" b="1" dirty="0"/>
              <a:t>Data storage</a:t>
            </a:r>
            <a:r>
              <a:rPr lang="en-US" sz="1200" dirty="0"/>
              <a:t>. This is a persistence layer. The browser may need to save all sorts of data locally, such as cookies. Browsers also support storage mechanisms such as </a:t>
            </a:r>
            <a:r>
              <a:rPr lang="en-US" sz="1200" dirty="0" err="1"/>
              <a:t>localStorage</a:t>
            </a:r>
            <a:r>
              <a:rPr lang="en-US" sz="1200" dirty="0"/>
              <a:t>, </a:t>
            </a:r>
            <a:r>
              <a:rPr lang="en-US" sz="1200" dirty="0" err="1"/>
              <a:t>IndexedDB</a:t>
            </a:r>
            <a:r>
              <a:rPr lang="en-US" sz="1200" dirty="0"/>
              <a:t>, </a:t>
            </a:r>
            <a:r>
              <a:rPr lang="en-US" sz="1200" dirty="0" err="1"/>
              <a:t>WebSQL</a:t>
            </a:r>
            <a:r>
              <a:rPr lang="en-US" sz="1200" dirty="0"/>
              <a:t> and </a:t>
            </a:r>
            <a:r>
              <a:rPr lang="en-US" sz="1200" dirty="0" err="1"/>
              <a:t>FileSystem</a:t>
            </a:r>
            <a:r>
              <a:rPr lang="en-US" sz="1200" dirty="0"/>
              <a:t>.</a:t>
            </a:r>
          </a:p>
        </p:txBody>
      </p:sp>
      <p:sp>
        <p:nvSpPr>
          <p:cNvPr id="5" name="Accolade fermante 4">
            <a:extLst>
              <a:ext uri="{FF2B5EF4-FFF2-40B4-BE49-F238E27FC236}">
                <a16:creationId xmlns:a16="http://schemas.microsoft.com/office/drawing/2014/main" id="{52D5B3F6-2EC4-4900-A1E8-EC85DCA3F397}"/>
              </a:ext>
            </a:extLst>
          </p:cNvPr>
          <p:cNvSpPr/>
          <p:nvPr/>
        </p:nvSpPr>
        <p:spPr>
          <a:xfrm rot="5400000">
            <a:off x="8549640" y="2565884"/>
            <a:ext cx="548640" cy="545592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ZoneTexte 5">
            <a:extLst>
              <a:ext uri="{FF2B5EF4-FFF2-40B4-BE49-F238E27FC236}">
                <a16:creationId xmlns:a16="http://schemas.microsoft.com/office/drawing/2014/main" id="{E703DFFE-FA5B-4568-9697-03170C1AE7AD}"/>
              </a:ext>
            </a:extLst>
          </p:cNvPr>
          <p:cNvSpPr txBox="1"/>
          <p:nvPr/>
        </p:nvSpPr>
        <p:spPr>
          <a:xfrm>
            <a:off x="7650820" y="5652535"/>
            <a:ext cx="2341923" cy="461665"/>
          </a:xfrm>
          <a:prstGeom prst="rect">
            <a:avLst/>
          </a:prstGeom>
          <a:noFill/>
        </p:spPr>
        <p:txBody>
          <a:bodyPr wrap="none" rtlCol="0">
            <a:spAutoFit/>
          </a:bodyPr>
          <a:lstStyle/>
          <a:p>
            <a:r>
              <a:rPr lang="fr-FR" sz="2400" dirty="0">
                <a:solidFill>
                  <a:schemeClr val="accent1"/>
                </a:solidFill>
                <a:effectLst>
                  <a:outerShdw blurRad="38100" dist="38100" dir="2700000" algn="tl">
                    <a:srgbClr val="000000">
                      <a:alpha val="43137"/>
                    </a:srgbClr>
                  </a:outerShdw>
                </a:effectLst>
              </a:rPr>
              <a:t>Browser Software</a:t>
            </a:r>
            <a:endParaRPr lang="en-US" sz="2400" dirty="0">
              <a:solidFill>
                <a:schemeClr val="accent1"/>
              </a:solidFill>
              <a:effectLst>
                <a:outerShdw blurRad="38100" dist="38100" dir="2700000" algn="tl">
                  <a:srgbClr val="000000">
                    <a:alpha val="43137"/>
                  </a:srgbClr>
                </a:outerShdw>
              </a:effectLst>
            </a:endParaRPr>
          </a:p>
        </p:txBody>
      </p:sp>
      <p:pic>
        <p:nvPicPr>
          <p:cNvPr id="1028" name="Picture 4" descr="Architecture of Web Browsers">
            <a:extLst>
              <a:ext uri="{FF2B5EF4-FFF2-40B4-BE49-F238E27FC236}">
                <a16:creationId xmlns:a16="http://schemas.microsoft.com/office/drawing/2014/main" id="{29018E5B-8FD7-4348-A0AD-7D80E20EB3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77064" y="444286"/>
            <a:ext cx="5678488" cy="457523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BA35C94-E7A4-40C1-8E76-6E8DA00735C5}"/>
              </a:ext>
            </a:extLst>
          </p:cNvPr>
          <p:cNvSpPr/>
          <p:nvPr/>
        </p:nvSpPr>
        <p:spPr>
          <a:xfrm>
            <a:off x="6479178" y="2444394"/>
            <a:ext cx="3587932" cy="803903"/>
          </a:xfrm>
          <a:prstGeom prst="rect">
            <a:avLst/>
          </a:pr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06B781-0125-44E7-9FD3-A82483BAFFFE}"/>
              </a:ext>
            </a:extLst>
          </p:cNvPr>
          <p:cNvSpPr/>
          <p:nvPr/>
        </p:nvSpPr>
        <p:spPr>
          <a:xfrm>
            <a:off x="7794929" y="3376265"/>
            <a:ext cx="1463040" cy="757645"/>
          </a:xfrm>
          <a:prstGeom prst="rect">
            <a:avLst/>
          </a:pr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3189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2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27" name="Straight Connector 922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9229" name="Rectangle 9228">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083447-E0A7-49CC-8AA4-D806C91D04B2}"/>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fr-FR" sz="4400" spc="200" dirty="0"/>
              <a:t>L</a:t>
            </a:r>
            <a:r>
              <a:rPr lang="en-US" sz="4400" spc="200" dirty="0"/>
              <a:t>CP</a:t>
            </a:r>
            <a:endParaRPr lang="en-US" sz="4400" kern="1200" cap="all" spc="200" baseline="0" dirty="0">
              <a:solidFill>
                <a:schemeClr val="tx1">
                  <a:lumMod val="95000"/>
                  <a:lumOff val="5000"/>
                </a:schemeClr>
              </a:solidFill>
              <a:latin typeface="+mj-lt"/>
              <a:ea typeface="+mj-ea"/>
              <a:cs typeface="+mj-cs"/>
            </a:endParaRPr>
          </a:p>
        </p:txBody>
      </p:sp>
      <p:cxnSp>
        <p:nvCxnSpPr>
          <p:cNvPr id="9231" name="Straight Connector 9230">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6BB676A-84BF-4F21-9A1A-8F31B20459B2}"/>
              </a:ext>
            </a:extLst>
          </p:cNvPr>
          <p:cNvSpPr txBox="1"/>
          <p:nvPr/>
        </p:nvSpPr>
        <p:spPr>
          <a:xfrm>
            <a:off x="636805" y="3855692"/>
            <a:ext cx="3264293" cy="2308324"/>
          </a:xfrm>
          <a:prstGeom prst="rect">
            <a:avLst/>
          </a:prstGeom>
          <a:noFill/>
        </p:spPr>
        <p:txBody>
          <a:bodyPr wrap="square">
            <a:spAutoFit/>
          </a:bodyPr>
          <a:lstStyle/>
          <a:p>
            <a:r>
              <a:rPr lang="fr-FR" dirty="0"/>
              <a:t>Cette métrique va permettre de calculer précisément le temps que met le premier – et le plus grand – élément à apparaître sur le site. Cela peut être une image, une vidéo ou un bloc de texte, cela va dépendre de ce que contient le site en question.</a:t>
            </a:r>
            <a:endParaRPr lang="en-US" dirty="0"/>
          </a:p>
        </p:txBody>
      </p:sp>
      <p:sp>
        <p:nvSpPr>
          <p:cNvPr id="19" name="ZoneTexte 18">
            <a:extLst>
              <a:ext uri="{FF2B5EF4-FFF2-40B4-BE49-F238E27FC236}">
                <a16:creationId xmlns:a16="http://schemas.microsoft.com/office/drawing/2014/main" id="{3523CDC1-3969-47C5-B989-C0017692EC56}"/>
              </a:ext>
            </a:extLst>
          </p:cNvPr>
          <p:cNvSpPr txBox="1"/>
          <p:nvPr/>
        </p:nvSpPr>
        <p:spPr>
          <a:xfrm>
            <a:off x="4855218" y="4593733"/>
            <a:ext cx="6496468" cy="369332"/>
          </a:xfrm>
          <a:prstGeom prst="rect">
            <a:avLst/>
          </a:prstGeom>
          <a:noFill/>
        </p:spPr>
        <p:txBody>
          <a:bodyPr wrap="square">
            <a:spAutoFit/>
          </a:bodyPr>
          <a:lstStyle/>
          <a:p>
            <a:pPr algn="ctr"/>
            <a:r>
              <a:rPr lang="en-US" dirty="0">
                <a:hlinkClick r:id="rId2"/>
              </a:rPr>
              <a:t>https://xblocks.socgen/#/client/awt-react-optimisation-webpack.md</a:t>
            </a:r>
            <a:endParaRPr lang="en-US" dirty="0"/>
          </a:p>
        </p:txBody>
      </p:sp>
      <p:pic>
        <p:nvPicPr>
          <p:cNvPr id="11266" name="Picture 2" descr="image">
            <a:extLst>
              <a:ext uri="{FF2B5EF4-FFF2-40B4-BE49-F238E27FC236}">
                <a16:creationId xmlns:a16="http://schemas.microsoft.com/office/drawing/2014/main" id="{9B51D34F-DE52-4214-86C2-FDDB6192D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052" y="2202958"/>
            <a:ext cx="792480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884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2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27" name="Straight Connector 922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9229" name="Rectangle 9228">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083447-E0A7-49CC-8AA4-D806C91D04B2}"/>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fr-FR" sz="4400" kern="1200" cap="all" spc="200" baseline="0" dirty="0">
                <a:solidFill>
                  <a:schemeClr val="tx1">
                    <a:lumMod val="95000"/>
                    <a:lumOff val="5000"/>
                  </a:schemeClr>
                </a:solidFill>
                <a:latin typeface="+mj-lt"/>
                <a:ea typeface="+mj-ea"/>
                <a:cs typeface="+mj-cs"/>
              </a:rPr>
              <a:t>CLS</a:t>
            </a:r>
            <a:endParaRPr lang="en-US" sz="4400" kern="1200" cap="all" spc="200" baseline="0" dirty="0">
              <a:solidFill>
                <a:schemeClr val="tx1">
                  <a:lumMod val="95000"/>
                  <a:lumOff val="5000"/>
                </a:schemeClr>
              </a:solidFill>
              <a:latin typeface="+mj-lt"/>
              <a:ea typeface="+mj-ea"/>
              <a:cs typeface="+mj-cs"/>
            </a:endParaRPr>
          </a:p>
        </p:txBody>
      </p:sp>
      <p:cxnSp>
        <p:nvCxnSpPr>
          <p:cNvPr id="9231" name="Straight Connector 9230">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6BB676A-84BF-4F21-9A1A-8F31B20459B2}"/>
              </a:ext>
            </a:extLst>
          </p:cNvPr>
          <p:cNvSpPr txBox="1"/>
          <p:nvPr/>
        </p:nvSpPr>
        <p:spPr>
          <a:xfrm>
            <a:off x="636806" y="3855692"/>
            <a:ext cx="3200400" cy="1200329"/>
          </a:xfrm>
          <a:prstGeom prst="rect">
            <a:avLst/>
          </a:prstGeom>
          <a:noFill/>
        </p:spPr>
        <p:txBody>
          <a:bodyPr wrap="square">
            <a:spAutoFit/>
          </a:bodyPr>
          <a:lstStyle/>
          <a:p>
            <a:r>
              <a:rPr lang="fr-FR" dirty="0"/>
              <a:t> Le Cumulative </a:t>
            </a:r>
            <a:r>
              <a:rPr lang="fr-FR" dirty="0" err="1"/>
              <a:t>Layout</a:t>
            </a:r>
            <a:r>
              <a:rPr lang="fr-FR" dirty="0"/>
              <a:t> Shift ou « décalage cumulatif de mise en page » mesure la stabilité visuelle. </a:t>
            </a:r>
            <a:endParaRPr lang="en-US" dirty="0"/>
          </a:p>
        </p:txBody>
      </p:sp>
      <p:sp>
        <p:nvSpPr>
          <p:cNvPr id="19" name="ZoneTexte 18">
            <a:extLst>
              <a:ext uri="{FF2B5EF4-FFF2-40B4-BE49-F238E27FC236}">
                <a16:creationId xmlns:a16="http://schemas.microsoft.com/office/drawing/2014/main" id="{3523CDC1-3969-47C5-B989-C0017692EC56}"/>
              </a:ext>
            </a:extLst>
          </p:cNvPr>
          <p:cNvSpPr txBox="1"/>
          <p:nvPr/>
        </p:nvSpPr>
        <p:spPr>
          <a:xfrm>
            <a:off x="4855218" y="4593733"/>
            <a:ext cx="6496468" cy="369332"/>
          </a:xfrm>
          <a:prstGeom prst="rect">
            <a:avLst/>
          </a:prstGeom>
          <a:noFill/>
        </p:spPr>
        <p:txBody>
          <a:bodyPr wrap="square">
            <a:spAutoFit/>
          </a:bodyPr>
          <a:lstStyle/>
          <a:p>
            <a:pPr algn="ctr"/>
            <a:r>
              <a:rPr lang="en-US" dirty="0">
                <a:hlinkClick r:id="rId2"/>
              </a:rPr>
              <a:t>https://xblocks.socgen/#/client/awt-react-optimisation-webpack.md</a:t>
            </a:r>
            <a:endParaRPr lang="en-US" dirty="0"/>
          </a:p>
        </p:txBody>
      </p:sp>
      <p:pic>
        <p:nvPicPr>
          <p:cNvPr id="12290" name="Picture 2" descr="image">
            <a:extLst>
              <a:ext uri="{FF2B5EF4-FFF2-40B4-BE49-F238E27FC236}">
                <a16:creationId xmlns:a16="http://schemas.microsoft.com/office/drawing/2014/main" id="{2170CAEA-20F9-4893-8CA3-5D0A5CFE2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190" y="2314575"/>
            <a:ext cx="771525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301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2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323" name="Straight Connector 1332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3325" name="Rectangle 13324">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083447-E0A7-49CC-8AA4-D806C91D04B2}"/>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Metrics</a:t>
            </a:r>
          </a:p>
        </p:txBody>
      </p:sp>
      <p:cxnSp>
        <p:nvCxnSpPr>
          <p:cNvPr id="13327" name="Straight Connector 13326">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314" name="Picture 2" descr="image">
            <a:extLst>
              <a:ext uri="{FF2B5EF4-FFF2-40B4-BE49-F238E27FC236}">
                <a16:creationId xmlns:a16="http://schemas.microsoft.com/office/drawing/2014/main" id="{6E664790-9BE8-4D47-B85C-B2EC01583D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984" y="1446619"/>
            <a:ext cx="6896936" cy="396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015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083447-E0A7-49CC-8AA4-D806C91D04B2}"/>
              </a:ext>
            </a:extLst>
          </p:cNvPr>
          <p:cNvSpPr>
            <a:spLocks noGrp="1"/>
          </p:cNvSpPr>
          <p:nvPr>
            <p:ph type="title"/>
          </p:nvPr>
        </p:nvSpPr>
        <p:spPr>
          <a:xfrm>
            <a:off x="643468" y="643467"/>
            <a:ext cx="3415612" cy="5571066"/>
          </a:xfrm>
        </p:spPr>
        <p:txBody>
          <a:bodyPr>
            <a:normAutofit/>
          </a:bodyPr>
          <a:lstStyle/>
          <a:p>
            <a:r>
              <a:rPr lang="en-US">
                <a:solidFill>
                  <a:srgbClr val="FFFFFF"/>
                </a:solidFill>
              </a:rPr>
              <a:t>tools</a:t>
            </a:r>
          </a:p>
        </p:txBody>
      </p:sp>
      <p:graphicFrame>
        <p:nvGraphicFramePr>
          <p:cNvPr id="19" name="Espace réservé du contenu 2">
            <a:extLst>
              <a:ext uri="{FF2B5EF4-FFF2-40B4-BE49-F238E27FC236}">
                <a16:creationId xmlns:a16="http://schemas.microsoft.com/office/drawing/2014/main" id="{7B567FAC-8C62-2F99-5F06-29E053FFC2F2}"/>
              </a:ext>
            </a:extLst>
          </p:cNvPr>
          <p:cNvGraphicFramePr>
            <a:graphicFrameLocks noGrp="1"/>
          </p:cNvGraphicFramePr>
          <p:nvPr>
            <p:ph idx="1"/>
            <p:extLst>
              <p:ext uri="{D42A27DB-BD31-4B8C-83A1-F6EECF244321}">
                <p14:modId xmlns:p14="http://schemas.microsoft.com/office/powerpoint/2010/main" val="1111915865"/>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ZoneTexte 11">
            <a:extLst>
              <a:ext uri="{FF2B5EF4-FFF2-40B4-BE49-F238E27FC236}">
                <a16:creationId xmlns:a16="http://schemas.microsoft.com/office/drawing/2014/main" id="{59DFEE71-B88D-4F4B-84F6-79CC41D45EE9}"/>
              </a:ext>
            </a:extLst>
          </p:cNvPr>
          <p:cNvSpPr txBox="1"/>
          <p:nvPr/>
        </p:nvSpPr>
        <p:spPr>
          <a:xfrm>
            <a:off x="4803648" y="6349331"/>
            <a:ext cx="4648199" cy="369332"/>
          </a:xfrm>
          <a:prstGeom prst="rect">
            <a:avLst/>
          </a:prstGeom>
          <a:noFill/>
        </p:spPr>
        <p:txBody>
          <a:bodyPr wrap="square">
            <a:spAutoFit/>
          </a:bodyPr>
          <a:lstStyle/>
          <a:p>
            <a:r>
              <a:rPr lang="en-US" dirty="0">
                <a:hlinkClick r:id="rId7"/>
              </a:rPr>
              <a:t>https://developer.chrome.com/docs/devtools/</a:t>
            </a:r>
            <a:endParaRPr lang="en-US" dirty="0"/>
          </a:p>
        </p:txBody>
      </p:sp>
    </p:spTree>
    <p:extLst>
      <p:ext uri="{BB962C8B-B14F-4D97-AF65-F5344CB8AC3E}">
        <p14:creationId xmlns:p14="http://schemas.microsoft.com/office/powerpoint/2010/main" val="27253054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D2E3C52-528A-4049-BCAA-5460756B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a:extLst>
              <a:ext uri="{FF2B5EF4-FFF2-40B4-BE49-F238E27FC236}">
                <a16:creationId xmlns:a16="http://schemas.microsoft.com/office/drawing/2014/main" id="{668A7E07-021B-42AC-BAFE-F937BC03E15C}"/>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Performance budgets</a:t>
            </a:r>
          </a:p>
        </p:txBody>
      </p:sp>
      <p:sp useBgFill="1">
        <p:nvSpPr>
          <p:cNvPr id="39" name="Rectangle 38">
            <a:extLst>
              <a:ext uri="{FF2B5EF4-FFF2-40B4-BE49-F238E27FC236}">
                <a16:creationId xmlns:a16="http://schemas.microsoft.com/office/drawing/2014/main" id="{CD5B542C-8183-4445-AF4D-B23AAE329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C7E9B837-20C7-43D9-A062-1A0BA1C52221}"/>
              </a:ext>
            </a:extLst>
          </p:cNvPr>
          <p:cNvPicPr>
            <a:picLocks noChangeAspect="1"/>
          </p:cNvPicPr>
          <p:nvPr/>
        </p:nvPicPr>
        <p:blipFill rotWithShape="1">
          <a:blip r:embed="rId2"/>
          <a:srcRect r="-3" b="-462"/>
          <a:stretch/>
        </p:blipFill>
        <p:spPr>
          <a:xfrm>
            <a:off x="484632" y="963057"/>
            <a:ext cx="5369052" cy="2926080"/>
          </a:xfrm>
          <a:prstGeom prst="rect">
            <a:avLst/>
          </a:prstGeom>
        </p:spPr>
      </p:pic>
      <p:cxnSp>
        <p:nvCxnSpPr>
          <p:cNvPr id="41" name="Straight Connector 40">
            <a:extLst>
              <a:ext uri="{FF2B5EF4-FFF2-40B4-BE49-F238E27FC236}">
                <a16:creationId xmlns:a16="http://schemas.microsoft.com/office/drawing/2014/main" id="{84ED9B5A-5577-4CA5-97AA-0E5E2EA97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Image 8" descr="Une image contenant texte&#10;&#10;Description générée automatiquement">
            <a:extLst>
              <a:ext uri="{FF2B5EF4-FFF2-40B4-BE49-F238E27FC236}">
                <a16:creationId xmlns:a16="http://schemas.microsoft.com/office/drawing/2014/main" id="{0462FA98-13BB-450F-BD44-FE338036583B}"/>
              </a:ext>
            </a:extLst>
          </p:cNvPr>
          <p:cNvPicPr>
            <a:picLocks noChangeAspect="1"/>
          </p:cNvPicPr>
          <p:nvPr/>
        </p:nvPicPr>
        <p:blipFill rotWithShape="1">
          <a:blip r:embed="rId3"/>
          <a:srcRect l="-1" r="-2" b="-1856"/>
          <a:stretch/>
        </p:blipFill>
        <p:spPr>
          <a:xfrm>
            <a:off x="6338316" y="745931"/>
            <a:ext cx="5341140" cy="3079582"/>
          </a:xfrm>
          <a:prstGeom prst="rect">
            <a:avLst/>
          </a:prstGeom>
        </p:spPr>
      </p:pic>
      <p:cxnSp>
        <p:nvCxnSpPr>
          <p:cNvPr id="43" name="Straight Connector 42">
            <a:extLst>
              <a:ext uri="{FF2B5EF4-FFF2-40B4-BE49-F238E27FC236}">
                <a16:creationId xmlns:a16="http://schemas.microsoft.com/office/drawing/2014/main" id="{2724283B-587C-4A0E-A50E-B8914975B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F5BF26B1-93B2-42B8-A59C-E6696A5C19FD}"/>
              </a:ext>
            </a:extLst>
          </p:cNvPr>
          <p:cNvSpPr txBox="1"/>
          <p:nvPr/>
        </p:nvSpPr>
        <p:spPr>
          <a:xfrm>
            <a:off x="5389124" y="4034679"/>
            <a:ext cx="1342034" cy="461665"/>
          </a:xfrm>
          <a:prstGeom prst="rect">
            <a:avLst/>
          </a:prstGeom>
          <a:noFill/>
        </p:spPr>
        <p:txBody>
          <a:bodyPr wrap="none" rtlCol="0">
            <a:spAutoFit/>
          </a:bodyPr>
          <a:lstStyle/>
          <a:p>
            <a:r>
              <a:rPr lang="fr-FR" sz="2400" dirty="0"/>
              <a:t>go/house</a:t>
            </a:r>
            <a:endParaRPr lang="en-US" sz="2400" dirty="0"/>
          </a:p>
        </p:txBody>
      </p:sp>
      <p:sp>
        <p:nvSpPr>
          <p:cNvPr id="32" name="Sous-titre 2">
            <a:extLst>
              <a:ext uri="{FF2B5EF4-FFF2-40B4-BE49-F238E27FC236}">
                <a16:creationId xmlns:a16="http://schemas.microsoft.com/office/drawing/2014/main" id="{AD6806AC-3155-452E-8248-E35482507ED3}"/>
              </a:ext>
            </a:extLst>
          </p:cNvPr>
          <p:cNvSpPr txBox="1">
            <a:spLocks/>
          </p:cNvSpPr>
          <p:nvPr/>
        </p:nvSpPr>
        <p:spPr>
          <a:xfrm>
            <a:off x="8610600" y="4960137"/>
            <a:ext cx="3200400" cy="1463040"/>
          </a:xfrm>
          <a:prstGeom prst="rect">
            <a:avLst/>
          </a:prstGeom>
        </p:spPr>
        <p:txBody>
          <a:bodyPr anchor="ct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chemeClr val="bg1"/>
                </a:solidFill>
              </a:rPr>
              <a:t>Continuous performance monitoring</a:t>
            </a:r>
          </a:p>
        </p:txBody>
      </p:sp>
    </p:spTree>
    <p:extLst>
      <p:ext uri="{BB962C8B-B14F-4D97-AF65-F5344CB8AC3E}">
        <p14:creationId xmlns:p14="http://schemas.microsoft.com/office/powerpoint/2010/main" val="323687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18B312AE-80D9-432B-A73E-A144BD105556}"/>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final notes</a:t>
            </a:r>
          </a:p>
        </p:txBody>
      </p:sp>
      <p:sp useBgFill="1">
        <p:nvSpPr>
          <p:cNvPr id="16" name="Rectangle 15">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E95D6DE8-8FA9-4EB4-8886-78ECB7A12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412" y="640080"/>
            <a:ext cx="7489371" cy="3931920"/>
          </a:xfrm>
          <a:prstGeom prst="rect">
            <a:avLst/>
          </a:prstGeom>
        </p:spPr>
      </p:pic>
      <p:sp>
        <p:nvSpPr>
          <p:cNvPr id="11" name="Sous-titre 2">
            <a:extLst>
              <a:ext uri="{FF2B5EF4-FFF2-40B4-BE49-F238E27FC236}">
                <a16:creationId xmlns:a16="http://schemas.microsoft.com/office/drawing/2014/main" id="{3EDF1A01-7765-4C8F-9802-A073D2EC22C3}"/>
              </a:ext>
            </a:extLst>
          </p:cNvPr>
          <p:cNvSpPr txBox="1">
            <a:spLocks/>
          </p:cNvSpPr>
          <p:nvPr/>
        </p:nvSpPr>
        <p:spPr>
          <a:xfrm>
            <a:off x="8610600" y="4960137"/>
            <a:ext cx="3200400" cy="1463040"/>
          </a:xfrm>
          <a:prstGeom prst="rect">
            <a:avLst/>
          </a:prstGeom>
        </p:spPr>
        <p:txBody>
          <a:bodyPr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fr-FR" dirty="0"/>
              <a:t>Best practices</a:t>
            </a:r>
            <a:endParaRPr lang="en-US" dirty="0"/>
          </a:p>
        </p:txBody>
      </p:sp>
    </p:spTree>
    <p:extLst>
      <p:ext uri="{BB962C8B-B14F-4D97-AF65-F5344CB8AC3E}">
        <p14:creationId xmlns:p14="http://schemas.microsoft.com/office/powerpoint/2010/main" val="2898965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281" name="Straight Connector 11274">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282" name="Rectangle 1127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D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2B18D8D-B5B6-4562-AEC1-0436041A3964}"/>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5000">
                <a:solidFill>
                  <a:srgbClr val="FFFFFF"/>
                </a:solidFill>
              </a:rPr>
              <a:t>The expert's word</a:t>
            </a:r>
          </a:p>
        </p:txBody>
      </p:sp>
      <p:pic>
        <p:nvPicPr>
          <p:cNvPr id="13" name="Picture 2" descr="Infrequently Noted">
            <a:extLst>
              <a:ext uri="{FF2B5EF4-FFF2-40B4-BE49-F238E27FC236}">
                <a16:creationId xmlns:a16="http://schemas.microsoft.com/office/drawing/2014/main" id="{670D27FA-56BE-47BE-A587-EE09A9C1EB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33" r="1" b="14878"/>
          <a:stretch/>
        </p:blipFill>
        <p:spPr bwMode="auto">
          <a:xfrm>
            <a:off x="327547" y="321733"/>
            <a:ext cx="7058306" cy="4107392"/>
          </a:xfrm>
          <a:prstGeom prst="rect">
            <a:avLst/>
          </a:prstGeom>
          <a:extLst>
            <a:ext uri="{909E8E84-426E-40DD-AFC4-6F175D3DCCD1}">
              <a14:hiddenFill xmlns:a14="http://schemas.microsoft.com/office/drawing/2010/main">
                <a:solidFill>
                  <a:srgbClr val="FFFFFF"/>
                </a:solidFill>
              </a14:hiddenFill>
            </a:ext>
          </a:extLst>
        </p:spPr>
      </p:pic>
      <p:sp>
        <p:nvSpPr>
          <p:cNvPr id="11283" name="Rectangle 1127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0A9D328E-E1B4-43F4-A8CA-635ACCE899CA}"/>
              </a:ext>
            </a:extLst>
          </p:cNvPr>
          <p:cNvSpPr>
            <a:spLocks noGrp="1"/>
          </p:cNvSpPr>
          <p:nvPr>
            <p:ph idx="1"/>
          </p:nvPr>
        </p:nvSpPr>
        <p:spPr>
          <a:xfrm>
            <a:off x="8029319" y="917725"/>
            <a:ext cx="3424739" cy="4852362"/>
          </a:xfrm>
        </p:spPr>
        <p:txBody>
          <a:bodyPr vert="horz" lIns="45720" tIns="45720" rIns="45720" bIns="45720" rtlCol="0" anchor="ctr">
            <a:normAutofit/>
          </a:bodyPr>
          <a:lstStyle/>
          <a:p>
            <a:pPr marL="0">
              <a:buNone/>
            </a:pPr>
            <a:r>
              <a:rPr lang="en-US" b="1">
                <a:solidFill>
                  <a:srgbClr val="FFFFFF"/>
                </a:solidFill>
              </a:rPr>
              <a:t>Networks</a:t>
            </a:r>
            <a:r>
              <a:rPr lang="en-US">
                <a:solidFill>
                  <a:srgbClr val="FFFFFF"/>
                </a:solidFill>
              </a:rPr>
              <a:t>, </a:t>
            </a:r>
            <a:r>
              <a:rPr lang="en-US" b="1">
                <a:solidFill>
                  <a:srgbClr val="FFFFFF"/>
                </a:solidFill>
              </a:rPr>
              <a:t>CPUs</a:t>
            </a:r>
            <a:r>
              <a:rPr lang="en-US">
                <a:solidFill>
                  <a:srgbClr val="FFFFFF"/>
                </a:solidFill>
              </a:rPr>
              <a:t> and </a:t>
            </a:r>
            <a:r>
              <a:rPr lang="en-US" b="1">
                <a:solidFill>
                  <a:srgbClr val="FFFFFF"/>
                </a:solidFill>
              </a:rPr>
              <a:t>Disks</a:t>
            </a:r>
            <a:r>
              <a:rPr lang="en-US">
                <a:solidFill>
                  <a:srgbClr val="FFFFFF"/>
                </a:solidFill>
              </a:rPr>
              <a:t> all hate you. On the client, you pay for what you send in ways you can't easily see. </a:t>
            </a:r>
          </a:p>
          <a:p>
            <a:pPr marL="0">
              <a:buNone/>
            </a:pPr>
            <a:r>
              <a:rPr lang="en-US">
                <a:solidFill>
                  <a:srgbClr val="FFFFFF"/>
                </a:solidFill>
              </a:rPr>
              <a:t>- Alex Russell, Software Engineer on Chrome team at Google.</a:t>
            </a:r>
          </a:p>
        </p:txBody>
      </p:sp>
    </p:spTree>
    <p:extLst>
      <p:ext uri="{BB962C8B-B14F-4D97-AF65-F5344CB8AC3E}">
        <p14:creationId xmlns:p14="http://schemas.microsoft.com/office/powerpoint/2010/main" val="31930771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2A5EFA4-7160-40B4-8396-9A920F8C5824}"/>
              </a:ext>
            </a:extLst>
          </p:cNvPr>
          <p:cNvSpPr>
            <a:spLocks noGrp="1"/>
          </p:cNvSpPr>
          <p:nvPr>
            <p:ph type="title"/>
          </p:nvPr>
        </p:nvSpPr>
        <p:spPr>
          <a:xfrm>
            <a:off x="643468" y="643467"/>
            <a:ext cx="3415612" cy="5571066"/>
          </a:xfrm>
        </p:spPr>
        <p:txBody>
          <a:bodyPr>
            <a:normAutofit/>
          </a:bodyPr>
          <a:lstStyle/>
          <a:p>
            <a:r>
              <a:rPr lang="en-US" dirty="0">
                <a:solidFill>
                  <a:srgbClr val="FFFFFF"/>
                </a:solidFill>
              </a:rPr>
              <a:t>Optimize your loading sequence</a:t>
            </a:r>
          </a:p>
        </p:txBody>
      </p:sp>
      <p:graphicFrame>
        <p:nvGraphicFramePr>
          <p:cNvPr id="7" name="Espace réservé du contenu 2">
            <a:extLst>
              <a:ext uri="{FF2B5EF4-FFF2-40B4-BE49-F238E27FC236}">
                <a16:creationId xmlns:a16="http://schemas.microsoft.com/office/drawing/2014/main" id="{0947DF8F-E70D-752F-6391-5286946EE063}"/>
              </a:ext>
            </a:extLst>
          </p:cNvPr>
          <p:cNvGraphicFramePr>
            <a:graphicFrameLocks noGrp="1"/>
          </p:cNvGraphicFramePr>
          <p:nvPr>
            <p:ph idx="1"/>
            <p:extLst>
              <p:ext uri="{D42A27DB-BD31-4B8C-83A1-F6EECF244321}">
                <p14:modId xmlns:p14="http://schemas.microsoft.com/office/powerpoint/2010/main" val="823822697"/>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a:extLst>
              <a:ext uri="{FF2B5EF4-FFF2-40B4-BE49-F238E27FC236}">
                <a16:creationId xmlns:a16="http://schemas.microsoft.com/office/drawing/2014/main" id="{9EB19B2E-FD2A-4577-93AE-A4F0898AD31A}"/>
              </a:ext>
            </a:extLst>
          </p:cNvPr>
          <p:cNvSpPr txBox="1"/>
          <p:nvPr/>
        </p:nvSpPr>
        <p:spPr>
          <a:xfrm>
            <a:off x="643468" y="6214533"/>
            <a:ext cx="3710898" cy="369332"/>
          </a:xfrm>
          <a:prstGeom prst="rect">
            <a:avLst/>
          </a:prstGeom>
          <a:noFill/>
        </p:spPr>
        <p:txBody>
          <a:bodyPr wrap="square">
            <a:spAutoFit/>
          </a:bodyPr>
          <a:lstStyle/>
          <a:p>
            <a:pPr algn="ctr"/>
            <a:r>
              <a:rPr lang="en-US" dirty="0">
                <a:solidFill>
                  <a:schemeClr val="bg1"/>
                </a:solidFill>
                <a:hlinkClick r:id="rId7">
                  <a:extLst>
                    <a:ext uri="{A12FA001-AC4F-418D-AE19-62706E023703}">
                      <ahyp:hlinkClr xmlns:ahyp="http://schemas.microsoft.com/office/drawing/2018/hyperlinkcolor" val="tx"/>
                    </a:ext>
                  </a:extLst>
                </a:hlinkClick>
              </a:rPr>
              <a:t>https://www.patterns.dev/</a:t>
            </a:r>
            <a:endParaRPr lang="en-US" dirty="0">
              <a:solidFill>
                <a:schemeClr val="bg1"/>
              </a:solidFill>
            </a:endParaRPr>
          </a:p>
        </p:txBody>
      </p:sp>
    </p:spTree>
    <p:extLst>
      <p:ext uri="{BB962C8B-B14F-4D97-AF65-F5344CB8AC3E}">
        <p14:creationId xmlns:p14="http://schemas.microsoft.com/office/powerpoint/2010/main" val="1117194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01" name="Rectangle 720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0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205" name="Straight Connector 720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F2A5EFA4-7160-40B4-8396-9A920F8C582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Optimize your loading sequence</a:t>
            </a:r>
          </a:p>
        </p:txBody>
      </p:sp>
      <p:sp useBgFill="1">
        <p:nvSpPr>
          <p:cNvPr id="7207" name="Rectangle 7206">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Optimizing the critical rendering path — Raphael Amorim">
            <a:extLst>
              <a:ext uri="{FF2B5EF4-FFF2-40B4-BE49-F238E27FC236}">
                <a16:creationId xmlns:a16="http://schemas.microsoft.com/office/drawing/2014/main" id="{9DC3F68D-D5A7-47BA-84EE-941C93450F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13925" y="640080"/>
            <a:ext cx="8158346" cy="3931920"/>
          </a:xfrm>
          <a:prstGeom prst="rect">
            <a:avLst/>
          </a:prstGeom>
          <a:noFill/>
          <a:extLst>
            <a:ext uri="{909E8E84-426E-40DD-AFC4-6F175D3DCCD1}">
              <a14:hiddenFill xmlns:a14="http://schemas.microsoft.com/office/drawing/2010/main">
                <a:solidFill>
                  <a:srgbClr val="FFFFFF"/>
                </a:solidFill>
              </a14:hiddenFill>
            </a:ext>
          </a:extLst>
        </p:spPr>
      </p:pic>
      <p:sp>
        <p:nvSpPr>
          <p:cNvPr id="31" name="Sous-titre 2">
            <a:extLst>
              <a:ext uri="{FF2B5EF4-FFF2-40B4-BE49-F238E27FC236}">
                <a16:creationId xmlns:a16="http://schemas.microsoft.com/office/drawing/2014/main" id="{B0660696-8AB4-44C8-8BB6-D3FC928A0459}"/>
              </a:ext>
            </a:extLst>
          </p:cNvPr>
          <p:cNvSpPr txBox="1">
            <a:spLocks/>
          </p:cNvSpPr>
          <p:nvPr/>
        </p:nvSpPr>
        <p:spPr>
          <a:xfrm>
            <a:off x="8610600" y="4960137"/>
            <a:ext cx="3200400" cy="1463040"/>
          </a:xfrm>
          <a:prstGeom prst="rect">
            <a:avLst/>
          </a:prstGeom>
        </p:spPr>
        <p:txBody>
          <a:bodyPr vert="horz" lIns="45720" tIns="45720" rIns="4572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Progressive Loading</a:t>
            </a:r>
          </a:p>
        </p:txBody>
      </p:sp>
    </p:spTree>
    <p:extLst>
      <p:ext uri="{BB962C8B-B14F-4D97-AF65-F5344CB8AC3E}">
        <p14:creationId xmlns:p14="http://schemas.microsoft.com/office/powerpoint/2010/main" val="2017409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294" name="Straight Connector 1128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295" name="Rectangle 1128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41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2B18D8D-B5B6-4562-AEC1-0436041A3964}"/>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5000">
                <a:solidFill>
                  <a:srgbClr val="FFFFFF"/>
                </a:solidFill>
              </a:rPr>
              <a:t>The expert's word</a:t>
            </a:r>
          </a:p>
        </p:txBody>
      </p:sp>
      <p:pic>
        <p:nvPicPr>
          <p:cNvPr id="1026" name="Picture 2" descr="Addy Osmani :: The Cost of JavaScript :: #PerfMatters Conference 2019 -  YouTube">
            <a:extLst>
              <a:ext uri="{FF2B5EF4-FFF2-40B4-BE49-F238E27FC236}">
                <a16:creationId xmlns:a16="http://schemas.microsoft.com/office/drawing/2014/main" id="{33534A65-77E2-43BF-9082-55EA1362A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37"/>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129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0A9D328E-E1B4-43F4-A8CA-635ACCE899CA}"/>
              </a:ext>
            </a:extLst>
          </p:cNvPr>
          <p:cNvSpPr>
            <a:spLocks noGrp="1"/>
          </p:cNvSpPr>
          <p:nvPr>
            <p:ph idx="1"/>
          </p:nvPr>
        </p:nvSpPr>
        <p:spPr>
          <a:xfrm>
            <a:off x="8029319" y="917725"/>
            <a:ext cx="3424739" cy="4852362"/>
          </a:xfrm>
        </p:spPr>
        <p:txBody>
          <a:bodyPr vert="horz" lIns="45720" tIns="45720" rIns="45720" bIns="45720" rtlCol="0" anchor="ctr">
            <a:normAutofit/>
          </a:bodyPr>
          <a:lstStyle/>
          <a:p>
            <a:pPr marL="0">
              <a:buNone/>
            </a:pPr>
            <a:r>
              <a:rPr lang="en-US" b="1" dirty="0">
                <a:solidFill>
                  <a:srgbClr val="FFFFFF"/>
                </a:solidFill>
              </a:rPr>
              <a:t>It's impossible to build large applications in JavaScript</a:t>
            </a:r>
            <a:r>
              <a:rPr lang="en-US" dirty="0">
                <a:solidFill>
                  <a:srgbClr val="FFFFFF"/>
                </a:solidFill>
              </a:rPr>
              <a:t>, but only as much as it is in any other programming dialect. Ideally, </a:t>
            </a:r>
            <a:r>
              <a:rPr lang="en-US" b="1" dirty="0">
                <a:solidFill>
                  <a:srgbClr val="FFFFFF"/>
                </a:solidFill>
              </a:rPr>
              <a:t>you should be creating smaller modules of functionality which together form your larger app</a:t>
            </a:r>
            <a:r>
              <a:rPr lang="en-US" dirty="0">
                <a:solidFill>
                  <a:srgbClr val="FFFFFF"/>
                </a:solidFill>
              </a:rPr>
              <a:t>.</a:t>
            </a:r>
          </a:p>
          <a:p>
            <a:pPr marL="0">
              <a:buNone/>
            </a:pPr>
            <a:r>
              <a:rPr lang="en-US" dirty="0">
                <a:solidFill>
                  <a:srgbClr val="FFFFFF"/>
                </a:solidFill>
              </a:rPr>
              <a:t>- Software Engineer at Google working on the Chrome web browser.</a:t>
            </a:r>
          </a:p>
        </p:txBody>
      </p:sp>
    </p:spTree>
    <p:extLst>
      <p:ext uri="{BB962C8B-B14F-4D97-AF65-F5344CB8AC3E}">
        <p14:creationId xmlns:p14="http://schemas.microsoft.com/office/powerpoint/2010/main" val="1666053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71" name="Rectangle 926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7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73" name="Straight Connector 926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9274" name="Rectangle 9266">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5849342-7F29-42E3-AD7D-0184A5A7A8A7}"/>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Chrome architecture</a:t>
            </a:r>
            <a:endParaRPr lang="en-US" sz="4400" kern="1200" cap="all" spc="200" baseline="0" dirty="0">
              <a:solidFill>
                <a:schemeClr val="tx1">
                  <a:lumMod val="95000"/>
                  <a:lumOff val="5000"/>
                </a:schemeClr>
              </a:solidFill>
              <a:latin typeface="+mj-lt"/>
              <a:ea typeface="+mj-ea"/>
              <a:cs typeface="+mj-cs"/>
            </a:endParaRPr>
          </a:p>
        </p:txBody>
      </p:sp>
      <p:cxnSp>
        <p:nvCxnSpPr>
          <p:cNvPr id="9275" name="Straight Connector 9268">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220" name="Picture 4" descr="Conceptual Architecture - MOCOCJ">
            <a:extLst>
              <a:ext uri="{FF2B5EF4-FFF2-40B4-BE49-F238E27FC236}">
                <a16:creationId xmlns:a16="http://schemas.microsoft.com/office/drawing/2014/main" id="{7D96AA9F-56D5-498E-A926-64A1251E40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984" y="817273"/>
            <a:ext cx="6896936" cy="522442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8CA3D30E-F457-428A-B41A-66DB2253B16F}"/>
              </a:ext>
            </a:extLst>
          </p:cNvPr>
          <p:cNvSpPr txBox="1"/>
          <p:nvPr/>
        </p:nvSpPr>
        <p:spPr>
          <a:xfrm>
            <a:off x="636805" y="3938803"/>
            <a:ext cx="3378100" cy="338554"/>
          </a:xfrm>
          <a:prstGeom prst="rect">
            <a:avLst/>
          </a:prstGeom>
          <a:noFill/>
        </p:spPr>
        <p:txBody>
          <a:bodyPr wrap="square">
            <a:spAutoFit/>
          </a:bodyPr>
          <a:lstStyle/>
          <a:p>
            <a:r>
              <a:rPr lang="en-US" sz="1600" dirty="0">
                <a:hlinkClick r:id="rId3"/>
              </a:rPr>
              <a:t>https://github.com/chromium/chromium</a:t>
            </a:r>
            <a:endParaRPr lang="en-US" sz="1600" dirty="0"/>
          </a:p>
        </p:txBody>
      </p:sp>
    </p:spTree>
    <p:extLst>
      <p:ext uri="{BB962C8B-B14F-4D97-AF65-F5344CB8AC3E}">
        <p14:creationId xmlns:p14="http://schemas.microsoft.com/office/powerpoint/2010/main" val="12982894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2CD6C-95AA-4C4E-88D4-7EC795D9F31C}"/>
              </a:ext>
            </a:extLst>
          </p:cNvPr>
          <p:cNvSpPr>
            <a:spLocks noGrp="1"/>
          </p:cNvSpPr>
          <p:nvPr>
            <p:ph type="title"/>
          </p:nvPr>
        </p:nvSpPr>
        <p:spPr>
          <a:xfrm>
            <a:off x="1024128" y="585216"/>
            <a:ext cx="9720072" cy="1499616"/>
          </a:xfrm>
        </p:spPr>
        <p:txBody>
          <a:bodyPr>
            <a:normAutofit/>
          </a:bodyPr>
          <a:lstStyle/>
          <a:p>
            <a:r>
              <a:rPr lang="en-US" dirty="0"/>
              <a:t>performance and quality monitoring tools</a:t>
            </a:r>
          </a:p>
        </p:txBody>
      </p:sp>
      <p:graphicFrame>
        <p:nvGraphicFramePr>
          <p:cNvPr id="5" name="Espace réservé du contenu 2">
            <a:extLst>
              <a:ext uri="{FF2B5EF4-FFF2-40B4-BE49-F238E27FC236}">
                <a16:creationId xmlns:a16="http://schemas.microsoft.com/office/drawing/2014/main" id="{6348FA8A-B8F2-2119-419A-8AEA0BF74850}"/>
              </a:ext>
            </a:extLst>
          </p:cNvPr>
          <p:cNvGraphicFramePr>
            <a:graphicFrameLocks noGrp="1"/>
          </p:cNvGraphicFramePr>
          <p:nvPr>
            <p:ph idx="1"/>
            <p:extLst>
              <p:ext uri="{D42A27DB-BD31-4B8C-83A1-F6EECF244321}">
                <p14:modId xmlns:p14="http://schemas.microsoft.com/office/powerpoint/2010/main" val="22528580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8651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294" name="Straight Connector 1128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295" name="Rectangle 1128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41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2B18D8D-B5B6-4562-AEC1-0436041A3964}"/>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5000">
                <a:solidFill>
                  <a:srgbClr val="FFFFFF"/>
                </a:solidFill>
              </a:rPr>
              <a:t>The expert's word</a:t>
            </a:r>
          </a:p>
        </p:txBody>
      </p:sp>
      <p:pic>
        <p:nvPicPr>
          <p:cNvPr id="1026" name="Picture 2" descr="Addy Osmani :: The Cost of JavaScript :: #PerfMatters Conference 2019 -  YouTube">
            <a:extLst>
              <a:ext uri="{FF2B5EF4-FFF2-40B4-BE49-F238E27FC236}">
                <a16:creationId xmlns:a16="http://schemas.microsoft.com/office/drawing/2014/main" id="{33534A65-77E2-43BF-9082-55EA1362A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37"/>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129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0A9D328E-E1B4-43F4-A8CA-635ACCE899CA}"/>
              </a:ext>
            </a:extLst>
          </p:cNvPr>
          <p:cNvSpPr>
            <a:spLocks noGrp="1"/>
          </p:cNvSpPr>
          <p:nvPr>
            <p:ph idx="1"/>
          </p:nvPr>
        </p:nvSpPr>
        <p:spPr>
          <a:xfrm>
            <a:off x="8029319" y="917725"/>
            <a:ext cx="3424739" cy="4852362"/>
          </a:xfrm>
        </p:spPr>
        <p:txBody>
          <a:bodyPr vert="horz" lIns="45720" tIns="45720" rIns="45720" bIns="45720" rtlCol="0" anchor="ctr">
            <a:normAutofit/>
          </a:bodyPr>
          <a:lstStyle/>
          <a:p>
            <a:pPr marL="0">
              <a:buNone/>
            </a:pPr>
            <a:r>
              <a:rPr lang="en-US" b="1" dirty="0">
                <a:solidFill>
                  <a:srgbClr val="FFFFFF"/>
                </a:solidFill>
              </a:rPr>
              <a:t>Really care about the tools you use because they are what make you your best.</a:t>
            </a:r>
          </a:p>
          <a:p>
            <a:pPr marL="0">
              <a:buNone/>
            </a:pPr>
            <a:r>
              <a:rPr lang="en-US" dirty="0">
                <a:solidFill>
                  <a:srgbClr val="FFFFFF"/>
                </a:solidFill>
              </a:rPr>
              <a:t>- Software Engineer at Google working on the Chrome web browser.</a:t>
            </a:r>
          </a:p>
        </p:txBody>
      </p:sp>
    </p:spTree>
    <p:extLst>
      <p:ext uri="{BB962C8B-B14F-4D97-AF65-F5344CB8AC3E}">
        <p14:creationId xmlns:p14="http://schemas.microsoft.com/office/powerpoint/2010/main" val="41263680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ABE753E-4156-4486-B269-C34C2220E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9BFE9F-67FE-4BBC-BFED-6AA4C51D0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7762736-F630-4A71-9C87-7E5910BD259C}"/>
              </a:ext>
            </a:extLst>
          </p:cNvPr>
          <p:cNvSpPr>
            <a:spLocks noGrp="1"/>
          </p:cNvSpPr>
          <p:nvPr>
            <p:ph type="title"/>
          </p:nvPr>
        </p:nvSpPr>
        <p:spPr>
          <a:xfrm>
            <a:off x="8187269" y="643467"/>
            <a:ext cx="3415612" cy="5571066"/>
          </a:xfrm>
        </p:spPr>
        <p:txBody>
          <a:bodyPr>
            <a:normAutofit/>
          </a:bodyPr>
          <a:lstStyle/>
          <a:p>
            <a:r>
              <a:rPr lang="fr-FR" sz="3900">
                <a:solidFill>
                  <a:srgbClr val="FFFFFF"/>
                </a:solidFill>
              </a:rPr>
              <a:t>recommandations</a:t>
            </a:r>
            <a:endParaRPr lang="en-US" sz="3900">
              <a:solidFill>
                <a:srgbClr val="FFFFFF"/>
              </a:solidFill>
            </a:endParaRPr>
          </a:p>
        </p:txBody>
      </p:sp>
      <p:graphicFrame>
        <p:nvGraphicFramePr>
          <p:cNvPr id="5" name="Espace réservé du contenu 2">
            <a:extLst>
              <a:ext uri="{FF2B5EF4-FFF2-40B4-BE49-F238E27FC236}">
                <a16:creationId xmlns:a16="http://schemas.microsoft.com/office/drawing/2014/main" id="{9E594031-88FB-DE48-EE9F-FC59A190BC0F}"/>
              </a:ext>
            </a:extLst>
          </p:cNvPr>
          <p:cNvGraphicFramePr>
            <a:graphicFrameLocks noGrp="1"/>
          </p:cNvGraphicFramePr>
          <p:nvPr>
            <p:ph idx="1"/>
            <p:extLst>
              <p:ext uri="{D42A27DB-BD31-4B8C-83A1-F6EECF244321}">
                <p14:modId xmlns:p14="http://schemas.microsoft.com/office/powerpoint/2010/main" val="2135925297"/>
              </p:ext>
            </p:extLst>
          </p:nvPr>
        </p:nvGraphicFramePr>
        <p:xfrm>
          <a:off x="904875" y="976313"/>
          <a:ext cx="5734050" cy="4897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917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30">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68A7E07-021B-42AC-BAFE-F937BC03E15C}"/>
              </a:ext>
            </a:extLst>
          </p:cNvPr>
          <p:cNvSpPr>
            <a:spLocks noGrp="1"/>
          </p:cNvSpPr>
          <p:nvPr>
            <p:ph type="title"/>
          </p:nvPr>
        </p:nvSpPr>
        <p:spPr>
          <a:xfrm>
            <a:off x="643468" y="643467"/>
            <a:ext cx="3415612" cy="5571066"/>
          </a:xfrm>
        </p:spPr>
        <p:txBody>
          <a:bodyPr>
            <a:normAutofit/>
          </a:bodyPr>
          <a:lstStyle/>
          <a:p>
            <a:r>
              <a:rPr lang="en-US" sz="4600">
                <a:solidFill>
                  <a:srgbClr val="FFFFFF"/>
                </a:solidFill>
              </a:rPr>
              <a:t>Available documentation</a:t>
            </a:r>
          </a:p>
        </p:txBody>
      </p:sp>
      <p:graphicFrame>
        <p:nvGraphicFramePr>
          <p:cNvPr id="48" name="Espace réservé du contenu 2">
            <a:extLst>
              <a:ext uri="{FF2B5EF4-FFF2-40B4-BE49-F238E27FC236}">
                <a16:creationId xmlns:a16="http://schemas.microsoft.com/office/drawing/2014/main" id="{E37631EF-1136-CB5E-746D-C15E88B280BC}"/>
              </a:ext>
            </a:extLst>
          </p:cNvPr>
          <p:cNvGraphicFramePr>
            <a:graphicFrameLocks noGrp="1"/>
          </p:cNvGraphicFramePr>
          <p:nvPr>
            <p:ph idx="1"/>
            <p:extLst>
              <p:ext uri="{D42A27DB-BD31-4B8C-83A1-F6EECF244321}">
                <p14:modId xmlns:p14="http://schemas.microsoft.com/office/powerpoint/2010/main" val="108095373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0029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DCCF9C-B4BB-428C-9531-C1C5C2366FD7}"/>
              </a:ext>
            </a:extLst>
          </p:cNvPr>
          <p:cNvSpPr>
            <a:spLocks noGrp="1"/>
          </p:cNvSpPr>
          <p:nvPr>
            <p:ph type="ctrTitle"/>
          </p:nvPr>
        </p:nvSpPr>
        <p:spPr>
          <a:xfrm>
            <a:off x="457200" y="4960137"/>
            <a:ext cx="7772400" cy="1463040"/>
          </a:xfrm>
        </p:spPr>
        <p:txBody>
          <a:bodyPr>
            <a:normAutofit/>
          </a:bodyPr>
          <a:lstStyle/>
          <a:p>
            <a:r>
              <a:rPr lang="en-US" dirty="0"/>
              <a:t>that's all folks</a:t>
            </a:r>
          </a:p>
        </p:txBody>
      </p:sp>
      <p:sp>
        <p:nvSpPr>
          <p:cNvPr id="3" name="Sous-titre 2">
            <a:extLst>
              <a:ext uri="{FF2B5EF4-FFF2-40B4-BE49-F238E27FC236}">
                <a16:creationId xmlns:a16="http://schemas.microsoft.com/office/drawing/2014/main" id="{1A15AA1E-B557-465C-B450-5CBC6F353135}"/>
              </a:ext>
            </a:extLst>
          </p:cNvPr>
          <p:cNvSpPr>
            <a:spLocks noGrp="1"/>
          </p:cNvSpPr>
          <p:nvPr>
            <p:ph type="subTitle" idx="1"/>
          </p:nvPr>
        </p:nvSpPr>
        <p:spPr>
          <a:xfrm>
            <a:off x="8610600" y="4960137"/>
            <a:ext cx="3200400" cy="1463040"/>
          </a:xfrm>
        </p:spPr>
        <p:txBody>
          <a:bodyPr>
            <a:normAutofit/>
          </a:bodyPr>
          <a:lstStyle/>
          <a:p>
            <a:r>
              <a:rPr lang="en-US" dirty="0"/>
              <a:t>What a journey !</a:t>
            </a:r>
          </a:p>
        </p:txBody>
      </p:sp>
      <p:sp useBgFill="1">
        <p:nvSpPr>
          <p:cNvPr id="60428" name="Rectangle 60422">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418" name="Picture 2" descr="Best Premium Coding project Illustration download in PNG &amp; Vector format">
            <a:extLst>
              <a:ext uri="{FF2B5EF4-FFF2-40B4-BE49-F238E27FC236}">
                <a16:creationId xmlns:a16="http://schemas.microsoft.com/office/drawing/2014/main" id="{72381EAE-4CEB-4A14-9E98-F3045F7F10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2482" y="640080"/>
            <a:ext cx="6721231"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7616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7" name="Rectangle 1055">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78"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79" name="Straight Connector 1059">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80" name="Rectangle 1061">
            <a:extLst>
              <a:ext uri="{FF2B5EF4-FFF2-40B4-BE49-F238E27FC236}">
                <a16:creationId xmlns:a16="http://schemas.microsoft.com/office/drawing/2014/main" id="{D045426A-326D-4262-A31E-8C4D42211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a:extLst>
              <a:ext uri="{FF2B5EF4-FFF2-40B4-BE49-F238E27FC236}">
                <a16:creationId xmlns:a16="http://schemas.microsoft.com/office/drawing/2014/main" id="{3604A12A-AB19-47AA-97B7-E210C82C98F1}"/>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books</a:t>
            </a:r>
          </a:p>
        </p:txBody>
      </p:sp>
      <p:sp useBgFill="1">
        <p:nvSpPr>
          <p:cNvPr id="1081" name="Rectangle 1063">
            <a:extLst>
              <a:ext uri="{FF2B5EF4-FFF2-40B4-BE49-F238E27FC236}">
                <a16:creationId xmlns:a16="http://schemas.microsoft.com/office/drawing/2014/main" id="{8BD0C197-6F97-4148-BD9F-3BC50E46A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riting A Compiler In Go: Ball, Thorsten: 9783982016108: Amazon.com: Books">
            <a:extLst>
              <a:ext uri="{FF2B5EF4-FFF2-40B4-BE49-F238E27FC236}">
                <a16:creationId xmlns:a16="http://schemas.microsoft.com/office/drawing/2014/main" id="{CCFAFADF-945F-408A-B518-087BC3E771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4942" y="484632"/>
            <a:ext cx="2476498" cy="360218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082" name="Straight Connector 1065">
            <a:extLst>
              <a:ext uri="{FF2B5EF4-FFF2-40B4-BE49-F238E27FC236}">
                <a16:creationId xmlns:a16="http://schemas.microsoft.com/office/drawing/2014/main" id="{6F6FDB19-8C2A-48D0-8728-5987EDF371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2617"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descr="Amazon.fr - Engineering a Compiler. - Cooper, Keith D., Torczon, Linda -  Livres">
            <a:extLst>
              <a:ext uri="{FF2B5EF4-FFF2-40B4-BE49-F238E27FC236}">
                <a16:creationId xmlns:a16="http://schemas.microsoft.com/office/drawing/2014/main" id="{2713D3D9-2FE4-4348-A24A-AC15F2C989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88006" y="484633"/>
            <a:ext cx="2782684" cy="360218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083" name="Straight Connector 1067">
            <a:extLst>
              <a:ext uri="{FF2B5EF4-FFF2-40B4-BE49-F238E27FC236}">
                <a16:creationId xmlns:a16="http://schemas.microsoft.com/office/drawing/2014/main" id="{F09B89FA-8981-4C79-AEA8-92BBDEB7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469"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32" name="Picture 8" descr="Writing An Interpreter In Go: Ball, Thorsten: 9783000558085: Amazon.com:  Books">
            <a:extLst>
              <a:ext uri="{FF2B5EF4-FFF2-40B4-BE49-F238E27FC236}">
                <a16:creationId xmlns:a16="http://schemas.microsoft.com/office/drawing/2014/main" id="{B8CBC43C-8032-40C9-AB50-CA9E76AD5C4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660133" y="484632"/>
            <a:ext cx="2521526" cy="360218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084" name="Straight Connector 1069">
            <a:extLst>
              <a:ext uri="{FF2B5EF4-FFF2-40B4-BE49-F238E27FC236}">
                <a16:creationId xmlns:a16="http://schemas.microsoft.com/office/drawing/2014/main" id="{0F5E87B5-6250-4AF5-88E7-E1D9745E7C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280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85" name="Rectangle 615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86"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87" name="Straight Connector 615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188" name="Rectangle 6156">
            <a:extLst>
              <a:ext uri="{FF2B5EF4-FFF2-40B4-BE49-F238E27FC236}">
                <a16:creationId xmlns:a16="http://schemas.microsoft.com/office/drawing/2014/main" id="{774A886E-E8EF-48CC-8764-20EAE4538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081AEB0-8A41-4DBB-A357-57D853417877}"/>
              </a:ext>
            </a:extLst>
          </p:cNvPr>
          <p:cNvSpPr>
            <a:spLocks noGrp="1"/>
          </p:cNvSpPr>
          <p:nvPr>
            <p:ph type="title"/>
          </p:nvPr>
        </p:nvSpPr>
        <p:spPr>
          <a:xfrm>
            <a:off x="636805" y="640080"/>
            <a:ext cx="3378099" cy="4077145"/>
          </a:xfrm>
        </p:spPr>
        <p:txBody>
          <a:bodyPr vert="horz" lIns="91440" tIns="45720" rIns="91440" bIns="45720" rtlCol="0" anchor="b">
            <a:normAutofit/>
          </a:bodyPr>
          <a:lstStyle/>
          <a:p>
            <a:r>
              <a:rPr lang="en-US" sz="4000" kern="1200" cap="all" spc="200" baseline="0">
                <a:solidFill>
                  <a:schemeClr val="tx1">
                    <a:lumMod val="95000"/>
                    <a:lumOff val="5000"/>
                  </a:schemeClr>
                </a:solidFill>
                <a:latin typeface="+mj-lt"/>
                <a:ea typeface="+mj-ea"/>
                <a:cs typeface="+mj-cs"/>
              </a:rPr>
              <a:t>see you soon !</a:t>
            </a:r>
          </a:p>
        </p:txBody>
      </p:sp>
      <p:sp>
        <p:nvSpPr>
          <p:cNvPr id="4" name="Espace réservé du texte 3">
            <a:extLst>
              <a:ext uri="{FF2B5EF4-FFF2-40B4-BE49-F238E27FC236}">
                <a16:creationId xmlns:a16="http://schemas.microsoft.com/office/drawing/2014/main" id="{206435DF-0E3B-4103-8E86-D65479BCC1C0}"/>
              </a:ext>
            </a:extLst>
          </p:cNvPr>
          <p:cNvSpPr>
            <a:spLocks noGrp="1"/>
          </p:cNvSpPr>
          <p:nvPr>
            <p:ph type="body" sz="half" idx="2"/>
          </p:nvPr>
        </p:nvSpPr>
        <p:spPr>
          <a:xfrm>
            <a:off x="636806" y="4915401"/>
            <a:ext cx="3378098" cy="1303495"/>
          </a:xfrm>
        </p:spPr>
        <p:txBody>
          <a:bodyPr vert="horz" lIns="91440" tIns="45720" rIns="91440" bIns="45720" rtlCol="0" anchor="t">
            <a:normAutofit/>
          </a:bodyPr>
          <a:lstStyle/>
          <a:p>
            <a:pPr algn="r"/>
            <a:r>
              <a:rPr lang="en-US" sz="1600"/>
              <a:t>Ben Khalfallah Héla</a:t>
            </a:r>
          </a:p>
        </p:txBody>
      </p:sp>
      <p:cxnSp>
        <p:nvCxnSpPr>
          <p:cNvPr id="6189" name="Straight Connector 6158">
            <a:extLst>
              <a:ext uri="{FF2B5EF4-FFF2-40B4-BE49-F238E27FC236}">
                <a16:creationId xmlns:a16="http://schemas.microsoft.com/office/drawing/2014/main" id="{EB1993F9-CFC5-495F-9F26-1995344535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1704" y="4831176"/>
            <a:ext cx="2743200" cy="0"/>
          </a:xfrm>
          <a:prstGeom prst="line">
            <a:avLst/>
          </a:prstGeom>
          <a:ln w="19050">
            <a:solidFill>
              <a:srgbClr val="E73D27"/>
            </a:solidFill>
          </a:ln>
        </p:spPr>
        <p:style>
          <a:lnRef idx="1">
            <a:schemeClr val="accent1"/>
          </a:lnRef>
          <a:fillRef idx="0">
            <a:schemeClr val="accent1"/>
          </a:fillRef>
          <a:effectRef idx="0">
            <a:schemeClr val="accent1"/>
          </a:effectRef>
          <a:fontRef idx="minor">
            <a:schemeClr val="tx1"/>
          </a:fontRef>
        </p:style>
      </p:cxnSp>
      <p:pic>
        <p:nvPicPr>
          <p:cNvPr id="6146" name="Picture 2" descr="Thank You Watching Images - Free Download on Freepik">
            <a:extLst>
              <a:ext uri="{FF2B5EF4-FFF2-40B4-BE49-F238E27FC236}">
                <a16:creationId xmlns:a16="http://schemas.microsoft.com/office/drawing/2014/main" id="{F792909E-9ACA-4E6F-BC51-E8390B79E854}"/>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2439" r="-2" b="6671"/>
          <a:stretch/>
        </p:blipFill>
        <p:spPr bwMode="auto">
          <a:xfrm>
            <a:off x="4654984" y="640080"/>
            <a:ext cx="6896936"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993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40" name="Rectangle 823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4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244" name="Straight Connector 824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8246" name="Rectangle 8245">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5849342-7F29-42E3-AD7D-0184A5A7A8A7}"/>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Firefox architecture</a:t>
            </a:r>
          </a:p>
        </p:txBody>
      </p:sp>
      <p:cxnSp>
        <p:nvCxnSpPr>
          <p:cNvPr id="8248" name="Straight Connector 8247">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198" name="Picture 6" descr="PDF] Architecture and evolution of the modern web browser | Semantic Scholar">
            <a:extLst>
              <a:ext uri="{FF2B5EF4-FFF2-40B4-BE49-F238E27FC236}">
                <a16:creationId xmlns:a16="http://schemas.microsoft.com/office/drawing/2014/main" id="{5B79DD8A-4DA4-4DAF-B069-17DFA7DCDA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984" y="937970"/>
            <a:ext cx="6896936" cy="4983035"/>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178EE38C-38EF-402A-B1DA-682D1C8C9148}"/>
              </a:ext>
            </a:extLst>
          </p:cNvPr>
          <p:cNvSpPr txBox="1"/>
          <p:nvPr/>
        </p:nvSpPr>
        <p:spPr>
          <a:xfrm>
            <a:off x="636804" y="3948557"/>
            <a:ext cx="3378099" cy="338554"/>
          </a:xfrm>
          <a:prstGeom prst="rect">
            <a:avLst/>
          </a:prstGeom>
          <a:noFill/>
        </p:spPr>
        <p:txBody>
          <a:bodyPr wrap="square">
            <a:spAutoFit/>
          </a:bodyPr>
          <a:lstStyle/>
          <a:p>
            <a:pPr algn="ctr"/>
            <a:r>
              <a:rPr lang="en-US" sz="1600" dirty="0">
                <a:hlinkClick r:id="rId3"/>
              </a:rPr>
              <a:t>https://github.com/mozilla/gecko-dev</a:t>
            </a:r>
            <a:endParaRPr lang="en-US" sz="1600" dirty="0"/>
          </a:p>
        </p:txBody>
      </p:sp>
    </p:spTree>
    <p:extLst>
      <p:ext uri="{BB962C8B-B14F-4D97-AF65-F5344CB8AC3E}">
        <p14:creationId xmlns:p14="http://schemas.microsoft.com/office/powerpoint/2010/main" val="632951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FD00803-AE97-426F-B07A-DD3C023F6BCB}"/>
              </a:ext>
            </a:extLst>
          </p:cNvPr>
          <p:cNvSpPr>
            <a:spLocks noGrp="1"/>
          </p:cNvSpPr>
          <p:nvPr>
            <p:ph type="title"/>
          </p:nvPr>
        </p:nvSpPr>
        <p:spPr>
          <a:xfrm>
            <a:off x="1024128" y="585216"/>
            <a:ext cx="6066818" cy="1499616"/>
          </a:xfrm>
        </p:spPr>
        <p:txBody>
          <a:bodyPr>
            <a:normAutofit/>
          </a:bodyPr>
          <a:lstStyle/>
          <a:p>
            <a:r>
              <a:rPr lang="en-US" dirty="0"/>
              <a:t>Browser multi-process Architecture</a:t>
            </a:r>
          </a:p>
        </p:txBody>
      </p:sp>
      <p:sp>
        <p:nvSpPr>
          <p:cNvPr id="4" name="Espace réservé du contenu 3">
            <a:extLst>
              <a:ext uri="{FF2B5EF4-FFF2-40B4-BE49-F238E27FC236}">
                <a16:creationId xmlns:a16="http://schemas.microsoft.com/office/drawing/2014/main" id="{0DC78B79-4161-42AD-97E4-4BDD1B83A2A2}"/>
              </a:ext>
            </a:extLst>
          </p:cNvPr>
          <p:cNvSpPr>
            <a:spLocks noGrp="1"/>
          </p:cNvSpPr>
          <p:nvPr>
            <p:ph idx="1"/>
          </p:nvPr>
        </p:nvSpPr>
        <p:spPr>
          <a:xfrm>
            <a:off x="1024128" y="2286000"/>
            <a:ext cx="6066818" cy="4023360"/>
          </a:xfrm>
        </p:spPr>
        <p:txBody>
          <a:bodyPr>
            <a:normAutofit/>
          </a:bodyPr>
          <a:lstStyle/>
          <a:p>
            <a:r>
              <a:rPr lang="en-US" dirty="0"/>
              <a:t>Web browser built could be one process with many different threads or many different processes with a few threads communicating over IPC.</a:t>
            </a:r>
          </a:p>
          <a:p>
            <a:endParaRPr lang="en-US" dirty="0"/>
          </a:p>
        </p:txBody>
      </p:sp>
      <p:pic>
        <p:nvPicPr>
          <p:cNvPr id="7" name="Picture 2" descr="browser architecture">
            <a:extLst>
              <a:ext uri="{FF2B5EF4-FFF2-40B4-BE49-F238E27FC236}">
                <a16:creationId xmlns:a16="http://schemas.microsoft.com/office/drawing/2014/main" id="{77DAE343-944B-4863-9C0E-F27F3952D5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13995" y="3842416"/>
            <a:ext cx="8564009" cy="2569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rowser architecture">
            <a:extLst>
              <a:ext uri="{FF2B5EF4-FFF2-40B4-BE49-F238E27FC236}">
                <a16:creationId xmlns:a16="http://schemas.microsoft.com/office/drawing/2014/main" id="{9271D791-39FF-4939-90C9-8F49A5B608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52267" y="958332"/>
            <a:ext cx="3999654" cy="23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0271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égral">
  <a:themeElements>
    <a:clrScheme name="Personnalisé 1">
      <a:dk1>
        <a:sysClr val="windowText" lastClr="000000"/>
      </a:dk1>
      <a:lt1>
        <a:sysClr val="window" lastClr="FFFFFF"/>
      </a:lt1>
      <a:dk2>
        <a:srgbClr val="454551"/>
      </a:dk2>
      <a:lt2>
        <a:srgbClr val="D8D9DC"/>
      </a:lt2>
      <a:accent1>
        <a:srgbClr val="0070C0"/>
      </a:accent1>
      <a:accent2>
        <a:srgbClr val="C830CC"/>
      </a:accent2>
      <a:accent3>
        <a:srgbClr val="4EA6DC"/>
      </a:accent3>
      <a:accent4>
        <a:srgbClr val="E32D91"/>
      </a:accent4>
      <a:accent5>
        <a:srgbClr val="8971E1"/>
      </a:accent5>
      <a:accent6>
        <a:srgbClr val="D54773"/>
      </a:accent6>
      <a:hlink>
        <a:srgbClr val="6B9F25"/>
      </a:hlink>
      <a:folHlink>
        <a:srgbClr val="8C8C8C"/>
      </a:folHlink>
    </a:clrScheme>
    <a:fontScheme name="Inté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é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1151</TotalTime>
  <Words>3692</Words>
  <Application>Microsoft Office PowerPoint</Application>
  <PresentationFormat>Grand écran</PresentationFormat>
  <Paragraphs>309</Paragraphs>
  <Slides>76</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76</vt:i4>
      </vt:variant>
    </vt:vector>
  </HeadingPairs>
  <TitlesOfParts>
    <vt:vector size="83" baseType="lpstr">
      <vt:lpstr>Arial Unicode MS</vt:lpstr>
      <vt:lpstr>Arial</vt:lpstr>
      <vt:lpstr>Tw Cen MT</vt:lpstr>
      <vt:lpstr>Tw Cen MT Condensed</vt:lpstr>
      <vt:lpstr>Wingdings</vt:lpstr>
      <vt:lpstr>Wingdings 3</vt:lpstr>
      <vt:lpstr>Intégral</vt:lpstr>
      <vt:lpstr>Let's build a WEB browser!</vt:lpstr>
      <vt:lpstr>Browser to build</vt:lpstr>
      <vt:lpstr>before starting</vt:lpstr>
      <vt:lpstr>before starting</vt:lpstr>
      <vt:lpstr>steps to follow</vt:lpstr>
      <vt:lpstr>Browser's high level structure</vt:lpstr>
      <vt:lpstr>Chrome architecture</vt:lpstr>
      <vt:lpstr>Firefox architecture</vt:lpstr>
      <vt:lpstr>Browser multi-process Architecture</vt:lpstr>
      <vt:lpstr>Browser tabs (multi-process)</vt:lpstr>
      <vt:lpstr>Per-frame renderer processes</vt:lpstr>
      <vt:lpstr>Navigation and content fetching</vt:lpstr>
      <vt:lpstr>navigation</vt:lpstr>
      <vt:lpstr>navigation</vt:lpstr>
      <vt:lpstr>Navigating to a different site</vt:lpstr>
      <vt:lpstr>Navigation &amp; Fetching content</vt:lpstr>
      <vt:lpstr>Content Parsing</vt:lpstr>
      <vt:lpstr>content parsing</vt:lpstr>
      <vt:lpstr>content parsing</vt:lpstr>
      <vt:lpstr>Overview of the parsing model</vt:lpstr>
      <vt:lpstr>parsing</vt:lpstr>
      <vt:lpstr>Parsing</vt:lpstr>
      <vt:lpstr>Language grammar</vt:lpstr>
      <vt:lpstr>Scanner (lexer)</vt:lpstr>
      <vt:lpstr>parser</vt:lpstr>
      <vt:lpstr>Html parsing</vt:lpstr>
      <vt:lpstr>HTML grammar definition</vt:lpstr>
      <vt:lpstr>html parser flow</vt:lpstr>
      <vt:lpstr>tokenization algorithm</vt:lpstr>
      <vt:lpstr>Browsers' error tolerance</vt:lpstr>
      <vt:lpstr>html parser flow</vt:lpstr>
      <vt:lpstr>CSS parsing</vt:lpstr>
      <vt:lpstr>CSS parsing</vt:lpstr>
      <vt:lpstr>CSS parsing</vt:lpstr>
      <vt:lpstr>CSS parsing</vt:lpstr>
      <vt:lpstr>JavaScript parsing and execution</vt:lpstr>
      <vt:lpstr>JavaScript parsing flow</vt:lpstr>
      <vt:lpstr>JavaScript parsing flow</vt:lpstr>
      <vt:lpstr>V8 engine operation</vt:lpstr>
      <vt:lpstr>JavaScript execution flow</vt:lpstr>
      <vt:lpstr>Accessibility tree</vt:lpstr>
      <vt:lpstr>Accessibility Tree (AOM) </vt:lpstr>
      <vt:lpstr>Render tree</vt:lpstr>
      <vt:lpstr>combining the DOM with the CSSOM</vt:lpstr>
      <vt:lpstr>The order of processing scripts and style sheets </vt:lpstr>
      <vt:lpstr>Preload Scanner (Speculative parsing)</vt:lpstr>
      <vt:lpstr>Rendering</vt:lpstr>
      <vt:lpstr>Layout (reflow)</vt:lpstr>
      <vt:lpstr>Painting (repainting) </vt:lpstr>
      <vt:lpstr>Layering and compositing</vt:lpstr>
      <vt:lpstr>Dividing into layers</vt:lpstr>
      <vt:lpstr>Raster and composite off of the main thread</vt:lpstr>
      <vt:lpstr>Main and compositor threads</vt:lpstr>
      <vt:lpstr>Critical rendering path</vt:lpstr>
      <vt:lpstr>Critical rendering path</vt:lpstr>
      <vt:lpstr>Metrics and tools</vt:lpstr>
      <vt:lpstr>Metrics</vt:lpstr>
      <vt:lpstr>FCP</vt:lpstr>
      <vt:lpstr>FID</vt:lpstr>
      <vt:lpstr>LCP</vt:lpstr>
      <vt:lpstr>CLS</vt:lpstr>
      <vt:lpstr>Metrics</vt:lpstr>
      <vt:lpstr>tools</vt:lpstr>
      <vt:lpstr>Performance budgets</vt:lpstr>
      <vt:lpstr>final notes</vt:lpstr>
      <vt:lpstr>The expert's word</vt:lpstr>
      <vt:lpstr>Optimize your loading sequence</vt:lpstr>
      <vt:lpstr>Optimize your loading sequence</vt:lpstr>
      <vt:lpstr>The expert's word</vt:lpstr>
      <vt:lpstr>performance and quality monitoring tools</vt:lpstr>
      <vt:lpstr>The expert's word</vt:lpstr>
      <vt:lpstr>recommandations</vt:lpstr>
      <vt:lpstr>Available documentation</vt:lpstr>
      <vt:lpstr>that's all folks</vt:lpstr>
      <vt:lpstr>books</vt:lpstr>
      <vt:lpstr>see you soon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if we build our browser!</dc:title>
  <dc:creator>BEN KHALFALLAH Hela ItimAsrScoVdf</dc:creator>
  <cp:lastModifiedBy>BEN KHALFALLAH Hela ItimAsrScoVdf</cp:lastModifiedBy>
  <cp:revision>9</cp:revision>
  <dcterms:created xsi:type="dcterms:W3CDTF">2023-04-19T07:12:31Z</dcterms:created>
  <dcterms:modified xsi:type="dcterms:W3CDTF">2023-04-20T12:04:37Z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401b303-ecb1-4a9d-936a-70858c2d9a3e_Enabled">
    <vt:lpwstr>true</vt:lpwstr>
  </property>
  <property fmtid="{D5CDD505-2E9C-101B-9397-08002B2CF9AE}" pid="3" name="MSIP_Label_a401b303-ecb1-4a9d-936a-70858c2d9a3e_SetDate">
    <vt:lpwstr>2023-04-19T07:13:43Z</vt:lpwstr>
  </property>
  <property fmtid="{D5CDD505-2E9C-101B-9397-08002B2CF9AE}" pid="4" name="MSIP_Label_a401b303-ecb1-4a9d-936a-70858c2d9a3e_Method">
    <vt:lpwstr>Privileged</vt:lpwstr>
  </property>
  <property fmtid="{D5CDD505-2E9C-101B-9397-08002B2CF9AE}" pid="5" name="MSIP_Label_a401b303-ecb1-4a9d-936a-70858c2d9a3e_Name">
    <vt:lpwstr>a401b303-ecb1-4a9d-936a-70858c2d9a3e</vt:lpwstr>
  </property>
  <property fmtid="{D5CDD505-2E9C-101B-9397-08002B2CF9AE}" pid="6" name="MSIP_Label_a401b303-ecb1-4a9d-936a-70858c2d9a3e_SiteId">
    <vt:lpwstr>c9a7d621-4bc4-4407-b730-f428e656aa9e</vt:lpwstr>
  </property>
  <property fmtid="{D5CDD505-2E9C-101B-9397-08002B2CF9AE}" pid="7" name="MSIP_Label_a401b303-ecb1-4a9d-936a-70858c2d9a3e_ActionId">
    <vt:lpwstr>0f9e9475-739d-4c98-9959-57ad43c21646</vt:lpwstr>
  </property>
  <property fmtid="{D5CDD505-2E9C-101B-9397-08002B2CF9AE}" pid="8" name="MSIP_Label_a401b303-ecb1-4a9d-936a-70858c2d9a3e_ContentBits">
    <vt:lpwstr>0</vt:lpwstr>
  </property>
</Properties>
</file>